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1" r:id="rId1"/>
  </p:sldMasterIdLst>
  <p:notesMasterIdLst>
    <p:notesMasterId r:id="rId18"/>
  </p:notesMasterIdLst>
  <p:sldIdLst>
    <p:sldId id="257" r:id="rId2"/>
    <p:sldId id="258" r:id="rId3"/>
    <p:sldId id="260" r:id="rId4"/>
    <p:sldId id="281" r:id="rId5"/>
    <p:sldId id="282" r:id="rId6"/>
    <p:sldId id="283" r:id="rId7"/>
    <p:sldId id="285" r:id="rId8"/>
    <p:sldId id="286" r:id="rId9"/>
    <p:sldId id="284" r:id="rId10"/>
    <p:sldId id="287" r:id="rId11"/>
    <p:sldId id="289" r:id="rId12"/>
    <p:sldId id="293" r:id="rId13"/>
    <p:sldId id="288" r:id="rId14"/>
    <p:sldId id="290" r:id="rId15"/>
    <p:sldId id="291" r:id="rId16"/>
    <p:sldId id="292" r:id="rId17"/>
  </p:sldIdLst>
  <p:sldSz cx="12192000" cy="6858000"/>
  <p:notesSz cx="6858000" cy="9144000"/>
  <p:embeddedFontLst>
    <p:embeddedFont>
      <p:font typeface="Abril Fatface" panose="020B0604020202020204" charset="0"/>
      <p:regular r:id="rId19"/>
    </p:embeddedFont>
    <p:embeddedFont>
      <p:font typeface="Aldrich" panose="020B0604020202020204" charset="0"/>
      <p:regular r:id="rId20"/>
    </p:embeddedFont>
    <p:embeddedFont>
      <p:font typeface="Baloo 2" panose="020B0604020202020204" charset="0"/>
      <p:regular r:id="rId21"/>
      <p:bold r:id="rId22"/>
    </p:embeddedFont>
    <p:embeddedFont>
      <p:font typeface="Barlow Condensed" panose="020B0604020202020204" charset="0"/>
      <p:regular r:id="rId23"/>
      <p:bold r:id="rId24"/>
      <p:italic r:id="rId25"/>
      <p:boldItalic r:id="rId26"/>
    </p:embeddedFont>
    <p:embeddedFont>
      <p:font typeface="Calibri" panose="020F0502020204030204" pitchFamily="34" charset="0"/>
      <p:regular r:id="rId27"/>
      <p:bold r:id="rId28"/>
      <p:italic r:id="rId29"/>
      <p:boldItalic r:id="rId30"/>
    </p:embeddedFont>
    <p:embeddedFont>
      <p:font typeface="Gochi Hand" panose="020B0604020202020204" charset="0"/>
      <p:regular r:id="rId31"/>
    </p:embeddedFont>
    <p:embeddedFont>
      <p:font typeface="Ink Free" panose="03080402000500000000" pitchFamily="66" charset="0"/>
      <p:regular r:id="rId32"/>
    </p:embeddedFont>
    <p:embeddedFont>
      <p:font typeface="Segoe UI" panose="020B0502040204020203" pitchFamily="34" charset="0"/>
      <p:regular r:id="rId33"/>
      <p:bold r:id="rId34"/>
      <p:italic r:id="rId35"/>
      <p:boldItalic r:id="rId3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4" d="100"/>
          <a:sy n="104" d="100"/>
        </p:scale>
        <p:origin x="75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8.fntdata"/><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3.fntdata"/><Relationship Id="rId34" Type="http://schemas.openxmlformats.org/officeDocument/2006/relationships/font" Target="fonts/font1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7.fntdata"/><Relationship Id="rId33" Type="http://schemas.openxmlformats.org/officeDocument/2006/relationships/font" Target="fonts/font15.fntdata"/><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font" Target="fonts/font18.fntdata"/><Relationship Id="rId10" Type="http://schemas.openxmlformats.org/officeDocument/2006/relationships/slide" Target="slides/slide9.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font" Target="fonts/font17.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4"/>
        <p:cNvGrpSpPr/>
        <p:nvPr/>
      </p:nvGrpSpPr>
      <p:grpSpPr>
        <a:xfrm>
          <a:off x="0" y="0"/>
          <a:ext cx="0" cy="0"/>
          <a:chOff x="0" y="0"/>
          <a:chExt cx="0" cy="0"/>
        </a:xfrm>
      </p:grpSpPr>
      <p:sp>
        <p:nvSpPr>
          <p:cNvPr id="3745" name="Google Shape;3745;ga073618e60_0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46" name="Google Shape;3746;ga073618e60_0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9"/>
        <p:cNvGrpSpPr/>
        <p:nvPr/>
      </p:nvGrpSpPr>
      <p:grpSpPr>
        <a:xfrm>
          <a:off x="0" y="0"/>
          <a:ext cx="0" cy="0"/>
          <a:chOff x="0" y="0"/>
          <a:chExt cx="0" cy="0"/>
        </a:xfrm>
      </p:grpSpPr>
      <p:sp>
        <p:nvSpPr>
          <p:cNvPr id="3860" name="Google Shape;3860;ga073618e60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61" name="Google Shape;3861;ga073618e60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2"/>
        <p:cNvGrpSpPr/>
        <p:nvPr/>
      </p:nvGrpSpPr>
      <p:grpSpPr>
        <a:xfrm>
          <a:off x="0" y="0"/>
          <a:ext cx="0" cy="0"/>
          <a:chOff x="0" y="0"/>
          <a:chExt cx="0" cy="0"/>
        </a:xfrm>
      </p:grpSpPr>
      <p:sp>
        <p:nvSpPr>
          <p:cNvPr id="3923" name="Google Shape;3923;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4" name="Google Shape;3924;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22"/>
        <p:cNvGrpSpPr/>
        <p:nvPr/>
      </p:nvGrpSpPr>
      <p:grpSpPr>
        <a:xfrm>
          <a:off x="0" y="0"/>
          <a:ext cx="0" cy="0"/>
          <a:chOff x="0" y="0"/>
          <a:chExt cx="0" cy="0"/>
        </a:xfrm>
      </p:grpSpPr>
      <p:sp>
        <p:nvSpPr>
          <p:cNvPr id="3923" name="Google Shape;3923;ga073618e60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24" name="Google Shape;3924;ga073618e60_0_6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1369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ustom Layout 1">
  <p:cSld name="CUSTOM_21">
    <p:spTree>
      <p:nvGrpSpPr>
        <p:cNvPr id="1" name="Shape 1578"/>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002 Intro">
  <p:cSld name="CUSTOM_1">
    <p:bg>
      <p:bgPr>
        <a:solidFill>
          <a:schemeClr val="dk1"/>
        </a:solidFill>
        <a:effectLst/>
      </p:bgPr>
    </p:bg>
    <p:spTree>
      <p:nvGrpSpPr>
        <p:cNvPr id="1" name="Shape 1579"/>
        <p:cNvGrpSpPr/>
        <p:nvPr/>
      </p:nvGrpSpPr>
      <p:grpSpPr>
        <a:xfrm>
          <a:off x="0" y="0"/>
          <a:ext cx="0" cy="0"/>
          <a:chOff x="0" y="0"/>
          <a:chExt cx="0" cy="0"/>
        </a:xfrm>
      </p:grpSpPr>
      <p:sp>
        <p:nvSpPr>
          <p:cNvPr id="1580" name="Google Shape;1580;p6"/>
          <p:cNvSpPr txBox="1">
            <a:spLocks noGrp="1"/>
          </p:cNvSpPr>
          <p:nvPr>
            <p:ph type="title"/>
          </p:nvPr>
        </p:nvSpPr>
        <p:spPr>
          <a:xfrm>
            <a:off x="668250" y="1608900"/>
            <a:ext cx="5322600" cy="1324800"/>
          </a:xfrm>
          <a:prstGeom prst="rect">
            <a:avLst/>
          </a:prstGeom>
        </p:spPr>
        <p:txBody>
          <a:bodyPr spcFirstLastPara="1" wrap="square" lIns="121900" tIns="121900" rIns="121900" bIns="121900" anchor="t" anchorCtr="0">
            <a:noAutofit/>
          </a:bodyPr>
          <a:lstStyle>
            <a:lvl1pPr marL="0" marR="0" lvl="0" indent="0" rtl="0">
              <a:lnSpc>
                <a:spcPct val="100000"/>
              </a:lnSpc>
              <a:spcBef>
                <a:spcPts val="0"/>
              </a:spcBef>
              <a:spcAft>
                <a:spcPts val="0"/>
              </a:spcAft>
              <a:buClr>
                <a:schemeClr val="dk1"/>
              </a:buClr>
              <a:buSzPts val="7000"/>
              <a:buFont typeface="Aldrich"/>
              <a:buNone/>
              <a:defRPr sz="7000"/>
            </a:lvl1pPr>
            <a:lvl2pPr lvl="1"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7000"/>
              <a:buFont typeface="Abril Fatface"/>
              <a:buNone/>
              <a:defRPr sz="7000">
                <a:solidFill>
                  <a:schemeClr val="dk1"/>
                </a:solidFill>
                <a:latin typeface="Abril Fatface"/>
                <a:ea typeface="Abril Fatface"/>
                <a:cs typeface="Abril Fatface"/>
                <a:sym typeface="Abril Fatface"/>
              </a:defRPr>
            </a:lvl9pPr>
          </a:lstStyle>
          <a:p>
            <a:endParaRPr/>
          </a:p>
        </p:txBody>
      </p:sp>
      <p:sp>
        <p:nvSpPr>
          <p:cNvPr id="1581" name="Google Shape;1581;p6"/>
          <p:cNvSpPr txBox="1">
            <a:spLocks noGrp="1"/>
          </p:cNvSpPr>
          <p:nvPr>
            <p:ph type="body" idx="1"/>
          </p:nvPr>
        </p:nvSpPr>
        <p:spPr>
          <a:xfrm>
            <a:off x="668225" y="3013200"/>
            <a:ext cx="5322600" cy="22359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1582" name="Google Shape;1582;p6"/>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lt1"/>
                </a:solidFill>
                <a:latin typeface="Barlow Condensed"/>
                <a:ea typeface="Barlow Condensed"/>
                <a:cs typeface="Barlow Condensed"/>
                <a:sym typeface="Barlow Condensed"/>
              </a:rPr>
              <a:t>SLIDESMANIA.COM</a:t>
            </a:r>
            <a:endParaRPr>
              <a:solidFill>
                <a:schemeClr val="lt1"/>
              </a:solidFill>
              <a:latin typeface="Barlow Condensed"/>
              <a:ea typeface="Barlow Condensed"/>
              <a:cs typeface="Barlow Condensed"/>
              <a:sym typeface="Barlow Condense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003 Talking Points">
  <p:cSld name="CUSTOM_2">
    <p:spTree>
      <p:nvGrpSpPr>
        <p:cNvPr id="1" name="Shape 1583"/>
        <p:cNvGrpSpPr/>
        <p:nvPr/>
      </p:nvGrpSpPr>
      <p:grpSpPr>
        <a:xfrm>
          <a:off x="0" y="0"/>
          <a:ext cx="0" cy="0"/>
          <a:chOff x="0" y="0"/>
          <a:chExt cx="0" cy="0"/>
        </a:xfrm>
      </p:grpSpPr>
      <p:grpSp>
        <p:nvGrpSpPr>
          <p:cNvPr id="1584" name="Google Shape;1584;p7"/>
          <p:cNvGrpSpPr/>
          <p:nvPr/>
        </p:nvGrpSpPr>
        <p:grpSpPr>
          <a:xfrm flipH="1">
            <a:off x="286757" y="3773463"/>
            <a:ext cx="1160282" cy="3021827"/>
            <a:chOff x="6723350" y="566875"/>
            <a:chExt cx="665223" cy="1732500"/>
          </a:xfrm>
        </p:grpSpPr>
        <p:cxnSp>
          <p:nvCxnSpPr>
            <p:cNvPr id="1585" name="Google Shape;1585;p7"/>
            <p:cNvCxnSpPr/>
            <p:nvPr/>
          </p:nvCxnSpPr>
          <p:spPr>
            <a:xfrm>
              <a:off x="6723350"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1586" name="Google Shape;1586;p7"/>
            <p:cNvCxnSpPr/>
            <p:nvPr/>
          </p:nvCxnSpPr>
          <p:spPr>
            <a:xfrm>
              <a:off x="6945091"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1587" name="Google Shape;1587;p7"/>
            <p:cNvCxnSpPr/>
            <p:nvPr/>
          </p:nvCxnSpPr>
          <p:spPr>
            <a:xfrm>
              <a:off x="7166832"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1588" name="Google Shape;1588;p7"/>
            <p:cNvCxnSpPr/>
            <p:nvPr/>
          </p:nvCxnSpPr>
          <p:spPr>
            <a:xfrm>
              <a:off x="7388573" y="566875"/>
              <a:ext cx="0" cy="1732500"/>
            </a:xfrm>
            <a:prstGeom prst="straightConnector1">
              <a:avLst/>
            </a:prstGeom>
            <a:noFill/>
            <a:ln w="9525" cap="flat" cmpd="sng">
              <a:solidFill>
                <a:schemeClr val="dk1"/>
              </a:solidFill>
              <a:prstDash val="solid"/>
              <a:round/>
              <a:headEnd type="none" w="med" len="med"/>
              <a:tailEnd type="none" w="med" len="med"/>
            </a:ln>
          </p:spPr>
        </p:cxnSp>
      </p:grpSp>
      <p:grpSp>
        <p:nvGrpSpPr>
          <p:cNvPr id="1589" name="Google Shape;1589;p7"/>
          <p:cNvGrpSpPr/>
          <p:nvPr/>
        </p:nvGrpSpPr>
        <p:grpSpPr>
          <a:xfrm rot="-5400000" flipH="1">
            <a:off x="452508" y="3595287"/>
            <a:ext cx="2707336" cy="3378308"/>
            <a:chOff x="6723350" y="566874"/>
            <a:chExt cx="1552194" cy="2824200"/>
          </a:xfrm>
        </p:grpSpPr>
        <p:cxnSp>
          <p:nvCxnSpPr>
            <p:cNvPr id="1590" name="Google Shape;1590;p7"/>
            <p:cNvCxnSpPr/>
            <p:nvPr/>
          </p:nvCxnSpPr>
          <p:spPr>
            <a:xfrm>
              <a:off x="6723350"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1591" name="Google Shape;1591;p7"/>
            <p:cNvCxnSpPr/>
            <p:nvPr/>
          </p:nvCxnSpPr>
          <p:spPr>
            <a:xfrm>
              <a:off x="6945091"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1592" name="Google Shape;1592;p7"/>
            <p:cNvCxnSpPr/>
            <p:nvPr/>
          </p:nvCxnSpPr>
          <p:spPr>
            <a:xfrm rot="5400000">
              <a:off x="5882832" y="1850875"/>
              <a:ext cx="2568000" cy="0"/>
            </a:xfrm>
            <a:prstGeom prst="straightConnector1">
              <a:avLst/>
            </a:prstGeom>
            <a:noFill/>
            <a:ln w="9525" cap="flat" cmpd="sng">
              <a:solidFill>
                <a:schemeClr val="dk1"/>
              </a:solidFill>
              <a:prstDash val="solid"/>
              <a:round/>
              <a:headEnd type="none" w="med" len="med"/>
              <a:tailEnd type="none" w="med" len="med"/>
            </a:ln>
          </p:spPr>
        </p:cxnSp>
        <p:cxnSp>
          <p:nvCxnSpPr>
            <p:cNvPr id="1593" name="Google Shape;1593;p7"/>
            <p:cNvCxnSpPr/>
            <p:nvPr/>
          </p:nvCxnSpPr>
          <p:spPr>
            <a:xfrm rot="5400000">
              <a:off x="5976475" y="1978974"/>
              <a:ext cx="2824200" cy="0"/>
            </a:xfrm>
            <a:prstGeom prst="straightConnector1">
              <a:avLst/>
            </a:prstGeom>
            <a:noFill/>
            <a:ln w="9525" cap="flat" cmpd="sng">
              <a:solidFill>
                <a:schemeClr val="dk1"/>
              </a:solidFill>
              <a:prstDash val="solid"/>
              <a:round/>
              <a:headEnd type="none" w="med" len="med"/>
              <a:tailEnd type="none" w="med" len="med"/>
            </a:ln>
          </p:spPr>
        </p:cxnSp>
        <p:cxnSp>
          <p:nvCxnSpPr>
            <p:cNvPr id="1594" name="Google Shape;1594;p7"/>
            <p:cNvCxnSpPr/>
            <p:nvPr/>
          </p:nvCxnSpPr>
          <p:spPr>
            <a:xfrm rot="5400000">
              <a:off x="6222667" y="1954524"/>
              <a:ext cx="2775300" cy="0"/>
            </a:xfrm>
            <a:prstGeom prst="straightConnector1">
              <a:avLst/>
            </a:prstGeom>
            <a:noFill/>
            <a:ln w="9525" cap="flat" cmpd="sng">
              <a:solidFill>
                <a:schemeClr val="dk1"/>
              </a:solidFill>
              <a:prstDash val="solid"/>
              <a:round/>
              <a:headEnd type="none" w="med" len="med"/>
              <a:tailEnd type="none" w="med" len="med"/>
            </a:ln>
          </p:spPr>
        </p:cxnSp>
        <p:cxnSp>
          <p:nvCxnSpPr>
            <p:cNvPr id="1595" name="Google Shape;1595;p7"/>
            <p:cNvCxnSpPr/>
            <p:nvPr/>
          </p:nvCxnSpPr>
          <p:spPr>
            <a:xfrm rot="5400000">
              <a:off x="6606109" y="1792824"/>
              <a:ext cx="2451900" cy="0"/>
            </a:xfrm>
            <a:prstGeom prst="straightConnector1">
              <a:avLst/>
            </a:prstGeom>
            <a:noFill/>
            <a:ln w="9525" cap="flat" cmpd="sng">
              <a:solidFill>
                <a:schemeClr val="dk1"/>
              </a:solidFill>
              <a:prstDash val="solid"/>
              <a:round/>
              <a:headEnd type="none" w="med" len="med"/>
              <a:tailEnd type="none" w="med" len="med"/>
            </a:ln>
          </p:spPr>
        </p:cxnSp>
        <p:cxnSp>
          <p:nvCxnSpPr>
            <p:cNvPr id="1596" name="Google Shape;1596;p7"/>
            <p:cNvCxnSpPr/>
            <p:nvPr/>
          </p:nvCxnSpPr>
          <p:spPr>
            <a:xfrm rot="5400000">
              <a:off x="6943652" y="1677024"/>
              <a:ext cx="2220300" cy="0"/>
            </a:xfrm>
            <a:prstGeom prst="straightConnector1">
              <a:avLst/>
            </a:prstGeom>
            <a:noFill/>
            <a:ln w="9525" cap="flat" cmpd="sng">
              <a:solidFill>
                <a:schemeClr val="dk1"/>
              </a:solidFill>
              <a:prstDash val="solid"/>
              <a:round/>
              <a:headEnd type="none" w="med" len="med"/>
              <a:tailEnd type="none" w="med" len="med"/>
            </a:ln>
          </p:spPr>
        </p:cxnSp>
        <p:cxnSp>
          <p:nvCxnSpPr>
            <p:cNvPr id="1597" name="Google Shape;1597;p7"/>
            <p:cNvCxnSpPr/>
            <p:nvPr/>
          </p:nvCxnSpPr>
          <p:spPr>
            <a:xfrm rot="5400000">
              <a:off x="7092194" y="1750224"/>
              <a:ext cx="2366700" cy="0"/>
            </a:xfrm>
            <a:prstGeom prst="straightConnector1">
              <a:avLst/>
            </a:prstGeom>
            <a:noFill/>
            <a:ln w="9525" cap="flat" cmpd="sng">
              <a:solidFill>
                <a:schemeClr val="dk1"/>
              </a:solidFill>
              <a:prstDash val="solid"/>
              <a:round/>
              <a:headEnd type="none" w="med" len="med"/>
              <a:tailEnd type="none" w="med" len="med"/>
            </a:ln>
          </p:spPr>
        </p:cxnSp>
      </p:grpSp>
      <p:cxnSp>
        <p:nvCxnSpPr>
          <p:cNvPr id="1598" name="Google Shape;1598;p7"/>
          <p:cNvCxnSpPr/>
          <p:nvPr/>
        </p:nvCxnSpPr>
        <p:spPr>
          <a:xfrm>
            <a:off x="1858507" y="4459950"/>
            <a:ext cx="0" cy="2335500"/>
          </a:xfrm>
          <a:prstGeom prst="straightConnector1">
            <a:avLst/>
          </a:prstGeom>
          <a:noFill/>
          <a:ln w="9525" cap="flat" cmpd="sng">
            <a:solidFill>
              <a:schemeClr val="dk1"/>
            </a:solidFill>
            <a:prstDash val="solid"/>
            <a:round/>
            <a:headEnd type="none" w="med" len="med"/>
            <a:tailEnd type="none" w="med" len="med"/>
          </a:ln>
        </p:spPr>
      </p:cxnSp>
      <p:cxnSp>
        <p:nvCxnSpPr>
          <p:cNvPr id="1599" name="Google Shape;1599;p7"/>
          <p:cNvCxnSpPr/>
          <p:nvPr/>
        </p:nvCxnSpPr>
        <p:spPr>
          <a:xfrm>
            <a:off x="2250407" y="4449325"/>
            <a:ext cx="0" cy="2346000"/>
          </a:xfrm>
          <a:prstGeom prst="straightConnector1">
            <a:avLst/>
          </a:prstGeom>
          <a:noFill/>
          <a:ln w="9525" cap="flat" cmpd="sng">
            <a:solidFill>
              <a:schemeClr val="dk1"/>
            </a:solidFill>
            <a:prstDash val="solid"/>
            <a:round/>
            <a:headEnd type="none" w="med" len="med"/>
            <a:tailEnd type="none" w="med" len="med"/>
          </a:ln>
        </p:spPr>
      </p:cxnSp>
      <p:cxnSp>
        <p:nvCxnSpPr>
          <p:cNvPr id="1600" name="Google Shape;1600;p7"/>
          <p:cNvCxnSpPr/>
          <p:nvPr/>
        </p:nvCxnSpPr>
        <p:spPr>
          <a:xfrm>
            <a:off x="2642307" y="4454700"/>
            <a:ext cx="0" cy="2346000"/>
          </a:xfrm>
          <a:prstGeom prst="straightConnector1">
            <a:avLst/>
          </a:prstGeom>
          <a:noFill/>
          <a:ln w="9525" cap="flat" cmpd="sng">
            <a:solidFill>
              <a:schemeClr val="dk1"/>
            </a:solidFill>
            <a:prstDash val="solid"/>
            <a:round/>
            <a:headEnd type="none" w="med" len="med"/>
            <a:tailEnd type="none" w="med" len="med"/>
          </a:ln>
        </p:spPr>
      </p:cxnSp>
      <p:cxnSp>
        <p:nvCxnSpPr>
          <p:cNvPr id="1601" name="Google Shape;1601;p7"/>
          <p:cNvCxnSpPr/>
          <p:nvPr/>
        </p:nvCxnSpPr>
        <p:spPr>
          <a:xfrm>
            <a:off x="3034207" y="4454700"/>
            <a:ext cx="0" cy="1239300"/>
          </a:xfrm>
          <a:prstGeom prst="straightConnector1">
            <a:avLst/>
          </a:prstGeom>
          <a:noFill/>
          <a:ln w="9525" cap="flat" cmpd="sng">
            <a:solidFill>
              <a:schemeClr val="dk1"/>
            </a:solidFill>
            <a:prstDash val="solid"/>
            <a:round/>
            <a:headEnd type="none" w="med" len="med"/>
            <a:tailEnd type="none" w="med" len="med"/>
          </a:ln>
        </p:spPr>
      </p:cxnSp>
      <p:cxnSp>
        <p:nvCxnSpPr>
          <p:cNvPr id="1602" name="Google Shape;1602;p7"/>
          <p:cNvCxnSpPr/>
          <p:nvPr/>
        </p:nvCxnSpPr>
        <p:spPr>
          <a:xfrm>
            <a:off x="3426107" y="4733500"/>
            <a:ext cx="0" cy="567000"/>
          </a:xfrm>
          <a:prstGeom prst="straightConnector1">
            <a:avLst/>
          </a:prstGeom>
          <a:noFill/>
          <a:ln w="9525" cap="flat" cmpd="sng">
            <a:solidFill>
              <a:schemeClr val="dk1"/>
            </a:solidFill>
            <a:prstDash val="solid"/>
            <a:round/>
            <a:headEnd type="none" w="med" len="med"/>
            <a:tailEnd type="none" w="med" len="med"/>
          </a:ln>
        </p:spPr>
      </p:cxnSp>
      <p:sp>
        <p:nvSpPr>
          <p:cNvPr id="1603" name="Google Shape;1603;p7"/>
          <p:cNvSpPr/>
          <p:nvPr/>
        </p:nvSpPr>
        <p:spPr>
          <a:xfrm rot="-2633079" flipH="1">
            <a:off x="-2591459" y="-317537"/>
            <a:ext cx="8122693" cy="5678153"/>
          </a:xfrm>
          <a:custGeom>
            <a:avLst/>
            <a:gdLst/>
            <a:ahLst/>
            <a:cxnLst/>
            <a:rect l="l" t="t" r="r" b="b"/>
            <a:pathLst>
              <a:path w="8131006" h="5683964" extrusionOk="0">
                <a:moveTo>
                  <a:pt x="0" y="3247195"/>
                </a:moveTo>
                <a:lnTo>
                  <a:pt x="3379262" y="0"/>
                </a:lnTo>
                <a:lnTo>
                  <a:pt x="8131006" y="4945003"/>
                </a:lnTo>
                <a:lnTo>
                  <a:pt x="7361990" y="5683964"/>
                </a:lnTo>
                <a:lnTo>
                  <a:pt x="7331136" y="5659164"/>
                </a:lnTo>
                <a:cubicBezTo>
                  <a:pt x="7157637" y="5504327"/>
                  <a:pt x="6993343" y="5325411"/>
                  <a:pt x="6846957" y="5125144"/>
                </a:cubicBezTo>
                <a:cubicBezTo>
                  <a:pt x="6791434" y="5049169"/>
                  <a:pt x="6724678" y="4936109"/>
                  <a:pt x="6649127" y="4793591"/>
                </a:cubicBezTo>
                <a:cubicBezTo>
                  <a:pt x="6632174" y="4761590"/>
                  <a:pt x="6614691" y="4728000"/>
                  <a:pt x="6596783" y="4693033"/>
                </a:cubicBezTo>
                <a:cubicBezTo>
                  <a:pt x="6429468" y="4365930"/>
                  <a:pt x="6225175" y="3916229"/>
                  <a:pt x="6006153" y="3416726"/>
                </a:cubicBezTo>
                <a:cubicBezTo>
                  <a:pt x="5707765" y="2736241"/>
                  <a:pt x="5550200" y="2516053"/>
                  <a:pt x="5292502" y="2494650"/>
                </a:cubicBezTo>
                <a:cubicBezTo>
                  <a:pt x="4797344" y="2453536"/>
                  <a:pt x="4854987" y="2961622"/>
                  <a:pt x="4434955" y="3139849"/>
                </a:cubicBezTo>
                <a:cubicBezTo>
                  <a:pt x="4090580" y="3285969"/>
                  <a:pt x="3705728" y="3139849"/>
                  <a:pt x="3476640" y="2949436"/>
                </a:cubicBezTo>
                <a:cubicBezTo>
                  <a:pt x="3136821" y="2666837"/>
                  <a:pt x="3137138" y="2362091"/>
                  <a:pt x="2495012" y="2362090"/>
                </a:cubicBezTo>
                <a:cubicBezTo>
                  <a:pt x="1946449" y="2362091"/>
                  <a:pt x="1582295" y="3598784"/>
                  <a:pt x="401106" y="3401468"/>
                </a:cubicBezTo>
                <a:cubicBezTo>
                  <a:pt x="276622" y="3380673"/>
                  <a:pt x="159616" y="3338474"/>
                  <a:pt x="50823" y="3278632"/>
                </a:cubicBezTo>
                <a:close/>
              </a:path>
            </a:pathLst>
          </a:custGeom>
          <a:solidFill>
            <a:schemeClr val="dk1"/>
          </a:solidFill>
          <a:ln>
            <a:noFill/>
          </a:ln>
          <a:effectLst>
            <a:outerShdw blurRad="127000" dist="127000" dir="7020000"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a:solidFill>
                <a:srgbClr val="FFFFFF"/>
              </a:solidFill>
            </a:endParaRPr>
          </a:p>
        </p:txBody>
      </p:sp>
      <p:sp>
        <p:nvSpPr>
          <p:cNvPr id="1604" name="Google Shape;1604;p7"/>
          <p:cNvSpPr txBox="1">
            <a:spLocks noGrp="1"/>
          </p:cNvSpPr>
          <p:nvPr>
            <p:ph type="title"/>
          </p:nvPr>
        </p:nvSpPr>
        <p:spPr>
          <a:xfrm>
            <a:off x="3702275" y="669575"/>
            <a:ext cx="7372500" cy="763500"/>
          </a:xfrm>
          <a:prstGeom prst="rect">
            <a:avLst/>
          </a:prstGeom>
        </p:spPr>
        <p:txBody>
          <a:bodyPr spcFirstLastPara="1" wrap="square" lIns="121900" tIns="121900" rIns="121900" bIns="121900" anchor="t" anchorCtr="0">
            <a:noAutofit/>
          </a:bodyPr>
          <a:lstStyle>
            <a:lvl1pPr marL="0" marR="0" lvl="0" indent="0" algn="r" rtl="0">
              <a:lnSpc>
                <a:spcPct val="100000"/>
              </a:lnSpc>
              <a:spcBef>
                <a:spcPts val="0"/>
              </a:spcBef>
              <a:spcAft>
                <a:spcPts val="0"/>
              </a:spcAft>
              <a:buClr>
                <a:schemeClr val="dk1"/>
              </a:buClr>
              <a:buSzPts val="4000"/>
              <a:buFont typeface="Aldrich"/>
              <a:buNone/>
              <a:defRPr/>
            </a:lvl1pPr>
            <a:lvl2pPr lvl="1"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algn="r"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1605" name="Google Shape;1605;p7"/>
          <p:cNvSpPr txBox="1">
            <a:spLocks noGrp="1"/>
          </p:cNvSpPr>
          <p:nvPr>
            <p:ph type="body" idx="1"/>
          </p:nvPr>
        </p:nvSpPr>
        <p:spPr>
          <a:xfrm>
            <a:off x="3822250" y="2809670"/>
            <a:ext cx="3294600" cy="13227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606" name="Google Shape;1606;p7"/>
          <p:cNvSpPr txBox="1">
            <a:spLocks noGrp="1"/>
          </p:cNvSpPr>
          <p:nvPr>
            <p:ph type="body" idx="2"/>
          </p:nvPr>
        </p:nvSpPr>
        <p:spPr>
          <a:xfrm>
            <a:off x="7780175" y="2809670"/>
            <a:ext cx="3294600" cy="13227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607" name="Google Shape;1607;p7"/>
          <p:cNvSpPr txBox="1">
            <a:spLocks noGrp="1"/>
          </p:cNvSpPr>
          <p:nvPr>
            <p:ph type="body" idx="3"/>
          </p:nvPr>
        </p:nvSpPr>
        <p:spPr>
          <a:xfrm>
            <a:off x="3822250" y="4850729"/>
            <a:ext cx="3294600" cy="13227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608" name="Google Shape;1608;p7"/>
          <p:cNvSpPr txBox="1">
            <a:spLocks noGrp="1"/>
          </p:cNvSpPr>
          <p:nvPr>
            <p:ph type="body" idx="4"/>
          </p:nvPr>
        </p:nvSpPr>
        <p:spPr>
          <a:xfrm>
            <a:off x="7780175" y="4850729"/>
            <a:ext cx="3294600" cy="1322700"/>
          </a:xfrm>
          <a:prstGeom prst="rect">
            <a:avLst/>
          </a:prstGeom>
        </p:spPr>
        <p:txBody>
          <a:bodyPr spcFirstLastPara="1" wrap="square" lIns="121900" tIns="121900" rIns="121900" bIns="121900" anchor="t" anchorCtr="0">
            <a:noAutofit/>
          </a:bodyPr>
          <a:lstStyle>
            <a:lvl1pPr marL="457200" lvl="0" indent="-349250" rtl="0">
              <a:spcBef>
                <a:spcPts val="0"/>
              </a:spcBef>
              <a:spcAft>
                <a:spcPts val="0"/>
              </a:spcAft>
              <a:buSzPts val="1900"/>
              <a:buChar char="●"/>
              <a:defRPr/>
            </a:lvl1pPr>
            <a:lvl2pPr marL="914400" lvl="1" indent="-349250" rtl="0">
              <a:spcBef>
                <a:spcPts val="2100"/>
              </a:spcBef>
              <a:spcAft>
                <a:spcPts val="0"/>
              </a:spcAft>
              <a:buSzPts val="1900"/>
              <a:buChar char="○"/>
              <a:defRPr/>
            </a:lvl2pPr>
            <a:lvl3pPr marL="1371600" lvl="2" indent="-349250" rtl="0">
              <a:spcBef>
                <a:spcPts val="2100"/>
              </a:spcBef>
              <a:spcAft>
                <a:spcPts val="0"/>
              </a:spcAft>
              <a:buSzPts val="1900"/>
              <a:buChar char="■"/>
              <a:defRPr/>
            </a:lvl3pPr>
            <a:lvl4pPr marL="1828800" lvl="3" indent="-349250" rtl="0">
              <a:spcBef>
                <a:spcPts val="2100"/>
              </a:spcBef>
              <a:spcAft>
                <a:spcPts val="0"/>
              </a:spcAft>
              <a:buSzPts val="1900"/>
              <a:buChar char="●"/>
              <a:defRPr/>
            </a:lvl4pPr>
            <a:lvl5pPr marL="2286000" lvl="4" indent="-349250" rtl="0">
              <a:spcBef>
                <a:spcPts val="2100"/>
              </a:spcBef>
              <a:spcAft>
                <a:spcPts val="0"/>
              </a:spcAft>
              <a:buSzPts val="1900"/>
              <a:buChar char="○"/>
              <a:defRPr/>
            </a:lvl5pPr>
            <a:lvl6pPr marL="2743200" lvl="5" indent="-349250" rtl="0">
              <a:spcBef>
                <a:spcPts val="2100"/>
              </a:spcBef>
              <a:spcAft>
                <a:spcPts val="0"/>
              </a:spcAft>
              <a:buSzPts val="1900"/>
              <a:buChar char="■"/>
              <a:defRPr/>
            </a:lvl6pPr>
            <a:lvl7pPr marL="3200400" lvl="6" indent="-349250" rtl="0">
              <a:spcBef>
                <a:spcPts val="2100"/>
              </a:spcBef>
              <a:spcAft>
                <a:spcPts val="0"/>
              </a:spcAft>
              <a:buSzPts val="1900"/>
              <a:buChar char="●"/>
              <a:defRPr/>
            </a:lvl7pPr>
            <a:lvl8pPr marL="3657600" lvl="7" indent="-349250" rtl="0">
              <a:spcBef>
                <a:spcPts val="2100"/>
              </a:spcBef>
              <a:spcAft>
                <a:spcPts val="0"/>
              </a:spcAft>
              <a:buSzPts val="1900"/>
              <a:buChar char="○"/>
              <a:defRPr/>
            </a:lvl8pPr>
            <a:lvl9pPr marL="4114800" lvl="8" indent="-349250" rtl="0">
              <a:spcBef>
                <a:spcPts val="2100"/>
              </a:spcBef>
              <a:spcAft>
                <a:spcPts val="2100"/>
              </a:spcAft>
              <a:buSzPts val="1900"/>
              <a:buChar char="■"/>
              <a:defRPr/>
            </a:lvl9pPr>
          </a:lstStyle>
          <a:p>
            <a:endParaRPr/>
          </a:p>
        </p:txBody>
      </p:sp>
      <p:sp>
        <p:nvSpPr>
          <p:cNvPr id="1609" name="Google Shape;1609;p7"/>
          <p:cNvSpPr txBox="1">
            <a:spLocks noGrp="1"/>
          </p:cNvSpPr>
          <p:nvPr>
            <p:ph type="title" idx="5"/>
          </p:nvPr>
        </p:nvSpPr>
        <p:spPr>
          <a:xfrm>
            <a:off x="3822250" y="2113900"/>
            <a:ext cx="3294600" cy="6957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3500"/>
              <a:buFont typeface="Aldrich"/>
              <a:buNone/>
              <a:defRPr sz="3500"/>
            </a:lvl1pPr>
            <a:lvl2pPr lvl="1"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2pPr>
            <a:lvl3pPr lvl="2"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3pPr>
            <a:lvl4pPr lvl="3"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4pPr>
            <a:lvl5pPr lvl="4"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5pPr>
            <a:lvl6pPr lvl="5"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6pPr>
            <a:lvl7pPr lvl="6"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7pPr>
            <a:lvl8pPr lvl="7"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8pPr>
            <a:lvl9pPr lvl="8"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9pPr>
          </a:lstStyle>
          <a:p>
            <a:endParaRPr/>
          </a:p>
        </p:txBody>
      </p:sp>
      <p:sp>
        <p:nvSpPr>
          <p:cNvPr id="1610" name="Google Shape;1610;p7"/>
          <p:cNvSpPr txBox="1">
            <a:spLocks noGrp="1"/>
          </p:cNvSpPr>
          <p:nvPr>
            <p:ph type="title" idx="6"/>
          </p:nvPr>
        </p:nvSpPr>
        <p:spPr>
          <a:xfrm>
            <a:off x="7780175" y="2113900"/>
            <a:ext cx="3294600" cy="6957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3500"/>
              <a:buFont typeface="Aldrich"/>
              <a:buNone/>
              <a:defRPr sz="3500"/>
            </a:lvl1pPr>
            <a:lvl2pPr lvl="1"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2pPr>
            <a:lvl3pPr lvl="2"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3pPr>
            <a:lvl4pPr lvl="3"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4pPr>
            <a:lvl5pPr lvl="4"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5pPr>
            <a:lvl6pPr lvl="5"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6pPr>
            <a:lvl7pPr lvl="6"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7pPr>
            <a:lvl8pPr lvl="7"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8pPr>
            <a:lvl9pPr lvl="8"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9pPr>
          </a:lstStyle>
          <a:p>
            <a:endParaRPr/>
          </a:p>
        </p:txBody>
      </p:sp>
      <p:sp>
        <p:nvSpPr>
          <p:cNvPr id="1611" name="Google Shape;1611;p7"/>
          <p:cNvSpPr txBox="1">
            <a:spLocks noGrp="1"/>
          </p:cNvSpPr>
          <p:nvPr>
            <p:ph type="title" idx="7"/>
          </p:nvPr>
        </p:nvSpPr>
        <p:spPr>
          <a:xfrm>
            <a:off x="3822250" y="4154959"/>
            <a:ext cx="3294600" cy="6957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3500"/>
              <a:buFont typeface="Aldrich"/>
              <a:buNone/>
              <a:defRPr sz="3500"/>
            </a:lvl1pPr>
            <a:lvl2pPr lvl="1"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2pPr>
            <a:lvl3pPr lvl="2"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3pPr>
            <a:lvl4pPr lvl="3"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4pPr>
            <a:lvl5pPr lvl="4"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5pPr>
            <a:lvl6pPr lvl="5"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6pPr>
            <a:lvl7pPr lvl="6"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7pPr>
            <a:lvl8pPr lvl="7"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8pPr>
            <a:lvl9pPr lvl="8"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9pPr>
          </a:lstStyle>
          <a:p>
            <a:endParaRPr/>
          </a:p>
        </p:txBody>
      </p:sp>
      <p:sp>
        <p:nvSpPr>
          <p:cNvPr id="1612" name="Google Shape;1612;p7"/>
          <p:cNvSpPr txBox="1">
            <a:spLocks noGrp="1"/>
          </p:cNvSpPr>
          <p:nvPr>
            <p:ph type="title" idx="8"/>
          </p:nvPr>
        </p:nvSpPr>
        <p:spPr>
          <a:xfrm>
            <a:off x="7780175" y="4154959"/>
            <a:ext cx="3294600" cy="695700"/>
          </a:xfrm>
          <a:prstGeom prst="rect">
            <a:avLst/>
          </a:prstGeom>
        </p:spPr>
        <p:txBody>
          <a:bodyPr spcFirstLastPara="1" wrap="square" lIns="121900" tIns="121900" rIns="121900" bIns="121900" anchor="t" anchorCtr="0">
            <a:noAutofit/>
          </a:bodyPr>
          <a:lstStyle>
            <a:lvl1pPr marL="0" marR="0" lvl="0" indent="0" algn="ctr" rtl="0">
              <a:lnSpc>
                <a:spcPct val="100000"/>
              </a:lnSpc>
              <a:spcBef>
                <a:spcPts val="0"/>
              </a:spcBef>
              <a:spcAft>
                <a:spcPts val="0"/>
              </a:spcAft>
              <a:buClr>
                <a:schemeClr val="dk1"/>
              </a:buClr>
              <a:buSzPts val="3500"/>
              <a:buFont typeface="Aldrich"/>
              <a:buNone/>
              <a:defRPr sz="3500"/>
            </a:lvl1pPr>
            <a:lvl2pPr lvl="1"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2pPr>
            <a:lvl3pPr lvl="2"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3pPr>
            <a:lvl4pPr lvl="3"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4pPr>
            <a:lvl5pPr lvl="4"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5pPr>
            <a:lvl6pPr lvl="5"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6pPr>
            <a:lvl7pPr lvl="6"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7pPr>
            <a:lvl8pPr lvl="7"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8pPr>
            <a:lvl9pPr lvl="8" algn="ctr" rtl="0">
              <a:spcBef>
                <a:spcPts val="0"/>
              </a:spcBef>
              <a:spcAft>
                <a:spcPts val="0"/>
              </a:spcAft>
              <a:buClr>
                <a:schemeClr val="dk1"/>
              </a:buClr>
              <a:buSzPts val="3500"/>
              <a:buFont typeface="Abril Fatface"/>
              <a:buNone/>
              <a:defRPr sz="3500">
                <a:solidFill>
                  <a:schemeClr val="dk1"/>
                </a:solidFill>
                <a:latin typeface="Abril Fatface"/>
                <a:ea typeface="Abril Fatface"/>
                <a:cs typeface="Abril Fatface"/>
                <a:sym typeface="Abril Fatface"/>
              </a:defRPr>
            </a:lvl9pPr>
          </a:lstStyle>
          <a:p>
            <a:endParaRPr/>
          </a:p>
        </p:txBody>
      </p:sp>
      <p:sp>
        <p:nvSpPr>
          <p:cNvPr id="1613" name="Google Shape;1613;p7"/>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lt1"/>
                </a:solidFill>
                <a:latin typeface="Barlow Condensed"/>
                <a:ea typeface="Barlow Condensed"/>
                <a:cs typeface="Barlow Condensed"/>
                <a:sym typeface="Barlow Condensed"/>
              </a:rPr>
              <a:t>SLIDESMANIA.COM</a:t>
            </a:r>
            <a:endParaRPr>
              <a:solidFill>
                <a:schemeClr val="lt1"/>
              </a:solidFill>
              <a:latin typeface="Barlow Condensed"/>
              <a:ea typeface="Barlow Condensed"/>
              <a:cs typeface="Barlow Condensed"/>
              <a:sym typeface="Barlow Condense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005 One column">
  <p:cSld name="CUSTOM_5">
    <p:spTree>
      <p:nvGrpSpPr>
        <p:cNvPr id="1" name="Shape 2067"/>
        <p:cNvGrpSpPr/>
        <p:nvPr/>
      </p:nvGrpSpPr>
      <p:grpSpPr>
        <a:xfrm>
          <a:off x="0" y="0"/>
          <a:ext cx="0" cy="0"/>
          <a:chOff x="0" y="0"/>
          <a:chExt cx="0" cy="0"/>
        </a:xfrm>
      </p:grpSpPr>
      <p:grpSp>
        <p:nvGrpSpPr>
          <p:cNvPr id="2068" name="Google Shape;2068;p10"/>
          <p:cNvGrpSpPr/>
          <p:nvPr/>
        </p:nvGrpSpPr>
        <p:grpSpPr>
          <a:xfrm>
            <a:off x="6961231" y="2916363"/>
            <a:ext cx="4925970" cy="3027237"/>
            <a:chOff x="7106606" y="3675388"/>
            <a:chExt cx="4925970" cy="3027237"/>
          </a:xfrm>
        </p:grpSpPr>
        <p:grpSp>
          <p:nvGrpSpPr>
            <p:cNvPr id="2069" name="Google Shape;2069;p10"/>
            <p:cNvGrpSpPr/>
            <p:nvPr/>
          </p:nvGrpSpPr>
          <p:grpSpPr>
            <a:xfrm>
              <a:off x="7106606" y="3675388"/>
              <a:ext cx="4925970" cy="3021827"/>
              <a:chOff x="5548994" y="566875"/>
              <a:chExt cx="2824200" cy="1732500"/>
            </a:xfrm>
          </p:grpSpPr>
          <p:grpSp>
            <p:nvGrpSpPr>
              <p:cNvPr id="2070" name="Google Shape;2070;p10"/>
              <p:cNvGrpSpPr/>
              <p:nvPr/>
            </p:nvGrpSpPr>
            <p:grpSpPr>
              <a:xfrm>
                <a:off x="6723350" y="566875"/>
                <a:ext cx="1552188" cy="1732500"/>
                <a:chOff x="6723350" y="566875"/>
                <a:chExt cx="1552188" cy="1732500"/>
              </a:xfrm>
            </p:grpSpPr>
            <p:cxnSp>
              <p:nvCxnSpPr>
                <p:cNvPr id="2071" name="Google Shape;2071;p10"/>
                <p:cNvCxnSpPr/>
                <p:nvPr/>
              </p:nvCxnSpPr>
              <p:spPr>
                <a:xfrm>
                  <a:off x="6723350"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2072" name="Google Shape;2072;p10"/>
                <p:cNvCxnSpPr/>
                <p:nvPr/>
              </p:nvCxnSpPr>
              <p:spPr>
                <a:xfrm>
                  <a:off x="6945091"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2073" name="Google Shape;2073;p10"/>
                <p:cNvCxnSpPr/>
                <p:nvPr/>
              </p:nvCxnSpPr>
              <p:spPr>
                <a:xfrm>
                  <a:off x="7166832"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2074" name="Google Shape;2074;p10"/>
                <p:cNvCxnSpPr/>
                <p:nvPr/>
              </p:nvCxnSpPr>
              <p:spPr>
                <a:xfrm>
                  <a:off x="7388573"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2075" name="Google Shape;2075;p10"/>
                <p:cNvCxnSpPr/>
                <p:nvPr/>
              </p:nvCxnSpPr>
              <p:spPr>
                <a:xfrm>
                  <a:off x="7610314"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2076" name="Google Shape;2076;p10"/>
                <p:cNvCxnSpPr/>
                <p:nvPr/>
              </p:nvCxnSpPr>
              <p:spPr>
                <a:xfrm>
                  <a:off x="7832055"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2077" name="Google Shape;2077;p10"/>
                <p:cNvCxnSpPr/>
                <p:nvPr/>
              </p:nvCxnSpPr>
              <p:spPr>
                <a:xfrm>
                  <a:off x="8053796"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2078" name="Google Shape;2078;p10"/>
                <p:cNvCxnSpPr/>
                <p:nvPr/>
              </p:nvCxnSpPr>
              <p:spPr>
                <a:xfrm>
                  <a:off x="8275538" y="566875"/>
                  <a:ext cx="0" cy="1732500"/>
                </a:xfrm>
                <a:prstGeom prst="straightConnector1">
                  <a:avLst/>
                </a:prstGeom>
                <a:noFill/>
                <a:ln w="9525" cap="flat" cmpd="sng">
                  <a:solidFill>
                    <a:schemeClr val="dk1"/>
                  </a:solidFill>
                  <a:prstDash val="solid"/>
                  <a:round/>
                  <a:headEnd type="none" w="med" len="med"/>
                  <a:tailEnd type="none" w="med" len="med"/>
                </a:ln>
              </p:spPr>
            </p:cxnSp>
          </p:grpSp>
          <p:grpSp>
            <p:nvGrpSpPr>
              <p:cNvPr id="2079" name="Google Shape;2079;p10"/>
              <p:cNvGrpSpPr/>
              <p:nvPr/>
            </p:nvGrpSpPr>
            <p:grpSpPr>
              <a:xfrm rot="5400000">
                <a:off x="6184998" y="21028"/>
                <a:ext cx="1552194" cy="2824200"/>
                <a:chOff x="6723350" y="566874"/>
                <a:chExt cx="1552194" cy="2824200"/>
              </a:xfrm>
            </p:grpSpPr>
            <p:cxnSp>
              <p:nvCxnSpPr>
                <p:cNvPr id="2080" name="Google Shape;2080;p10"/>
                <p:cNvCxnSpPr/>
                <p:nvPr/>
              </p:nvCxnSpPr>
              <p:spPr>
                <a:xfrm>
                  <a:off x="6723350"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2081" name="Google Shape;2081;p10"/>
                <p:cNvCxnSpPr/>
                <p:nvPr/>
              </p:nvCxnSpPr>
              <p:spPr>
                <a:xfrm>
                  <a:off x="6945091"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2082" name="Google Shape;2082;p10"/>
                <p:cNvCxnSpPr/>
                <p:nvPr/>
              </p:nvCxnSpPr>
              <p:spPr>
                <a:xfrm rot="5400000">
                  <a:off x="5882832" y="1850875"/>
                  <a:ext cx="2568000" cy="0"/>
                </a:xfrm>
                <a:prstGeom prst="straightConnector1">
                  <a:avLst/>
                </a:prstGeom>
                <a:noFill/>
                <a:ln w="9525" cap="flat" cmpd="sng">
                  <a:solidFill>
                    <a:schemeClr val="dk1"/>
                  </a:solidFill>
                  <a:prstDash val="solid"/>
                  <a:round/>
                  <a:headEnd type="none" w="med" len="med"/>
                  <a:tailEnd type="none" w="med" len="med"/>
                </a:ln>
              </p:spPr>
            </p:cxnSp>
            <p:cxnSp>
              <p:nvCxnSpPr>
                <p:cNvPr id="2083" name="Google Shape;2083;p10"/>
                <p:cNvCxnSpPr/>
                <p:nvPr/>
              </p:nvCxnSpPr>
              <p:spPr>
                <a:xfrm rot="5400000">
                  <a:off x="5976475" y="1978974"/>
                  <a:ext cx="2824200" cy="0"/>
                </a:xfrm>
                <a:prstGeom prst="straightConnector1">
                  <a:avLst/>
                </a:prstGeom>
                <a:noFill/>
                <a:ln w="9525" cap="flat" cmpd="sng">
                  <a:solidFill>
                    <a:schemeClr val="dk1"/>
                  </a:solidFill>
                  <a:prstDash val="solid"/>
                  <a:round/>
                  <a:headEnd type="none" w="med" len="med"/>
                  <a:tailEnd type="none" w="med" len="med"/>
                </a:ln>
              </p:spPr>
            </p:cxnSp>
            <p:cxnSp>
              <p:nvCxnSpPr>
                <p:cNvPr id="2084" name="Google Shape;2084;p10"/>
                <p:cNvCxnSpPr/>
                <p:nvPr/>
              </p:nvCxnSpPr>
              <p:spPr>
                <a:xfrm rot="5400000">
                  <a:off x="6222667" y="1954524"/>
                  <a:ext cx="2775300" cy="0"/>
                </a:xfrm>
                <a:prstGeom prst="straightConnector1">
                  <a:avLst/>
                </a:prstGeom>
                <a:noFill/>
                <a:ln w="9525" cap="flat" cmpd="sng">
                  <a:solidFill>
                    <a:schemeClr val="dk1"/>
                  </a:solidFill>
                  <a:prstDash val="solid"/>
                  <a:round/>
                  <a:headEnd type="none" w="med" len="med"/>
                  <a:tailEnd type="none" w="med" len="med"/>
                </a:ln>
              </p:spPr>
            </p:cxnSp>
            <p:cxnSp>
              <p:nvCxnSpPr>
                <p:cNvPr id="2085" name="Google Shape;2085;p10"/>
                <p:cNvCxnSpPr/>
                <p:nvPr/>
              </p:nvCxnSpPr>
              <p:spPr>
                <a:xfrm rot="5400000">
                  <a:off x="6606109" y="1792824"/>
                  <a:ext cx="2451900" cy="0"/>
                </a:xfrm>
                <a:prstGeom prst="straightConnector1">
                  <a:avLst/>
                </a:prstGeom>
                <a:noFill/>
                <a:ln w="9525" cap="flat" cmpd="sng">
                  <a:solidFill>
                    <a:schemeClr val="dk1"/>
                  </a:solidFill>
                  <a:prstDash val="solid"/>
                  <a:round/>
                  <a:headEnd type="none" w="med" len="med"/>
                  <a:tailEnd type="none" w="med" len="med"/>
                </a:ln>
              </p:spPr>
            </p:cxnSp>
            <p:cxnSp>
              <p:nvCxnSpPr>
                <p:cNvPr id="2086" name="Google Shape;2086;p10"/>
                <p:cNvCxnSpPr/>
                <p:nvPr/>
              </p:nvCxnSpPr>
              <p:spPr>
                <a:xfrm rot="5400000">
                  <a:off x="6943652" y="1677024"/>
                  <a:ext cx="2220300" cy="0"/>
                </a:xfrm>
                <a:prstGeom prst="straightConnector1">
                  <a:avLst/>
                </a:prstGeom>
                <a:noFill/>
                <a:ln w="9525" cap="flat" cmpd="sng">
                  <a:solidFill>
                    <a:schemeClr val="dk1"/>
                  </a:solidFill>
                  <a:prstDash val="solid"/>
                  <a:round/>
                  <a:headEnd type="none" w="med" len="med"/>
                  <a:tailEnd type="none" w="med" len="med"/>
                </a:ln>
              </p:spPr>
            </p:cxnSp>
            <p:cxnSp>
              <p:nvCxnSpPr>
                <p:cNvPr id="2087" name="Google Shape;2087;p10"/>
                <p:cNvCxnSpPr/>
                <p:nvPr/>
              </p:nvCxnSpPr>
              <p:spPr>
                <a:xfrm rot="5400000">
                  <a:off x="7092194" y="1750224"/>
                  <a:ext cx="2366700" cy="0"/>
                </a:xfrm>
                <a:prstGeom prst="straightConnector1">
                  <a:avLst/>
                </a:prstGeom>
                <a:noFill/>
                <a:ln w="9525" cap="flat" cmpd="sng">
                  <a:solidFill>
                    <a:schemeClr val="dk1"/>
                  </a:solidFill>
                  <a:prstDash val="solid"/>
                  <a:round/>
                  <a:headEnd type="none" w="med" len="med"/>
                  <a:tailEnd type="none" w="med" len="med"/>
                </a:ln>
              </p:spPr>
            </p:cxnSp>
          </p:grpSp>
        </p:grpSp>
        <p:cxnSp>
          <p:nvCxnSpPr>
            <p:cNvPr id="2088" name="Google Shape;2088;p10"/>
            <p:cNvCxnSpPr/>
            <p:nvPr/>
          </p:nvCxnSpPr>
          <p:spPr>
            <a:xfrm>
              <a:off x="8743450" y="4361875"/>
              <a:ext cx="0" cy="2335500"/>
            </a:xfrm>
            <a:prstGeom prst="straightConnector1">
              <a:avLst/>
            </a:prstGeom>
            <a:noFill/>
            <a:ln w="9525" cap="flat" cmpd="sng">
              <a:solidFill>
                <a:schemeClr val="dk1"/>
              </a:solidFill>
              <a:prstDash val="solid"/>
              <a:round/>
              <a:headEnd type="none" w="med" len="med"/>
              <a:tailEnd type="none" w="med" len="med"/>
            </a:ln>
          </p:spPr>
        </p:cxnSp>
        <p:cxnSp>
          <p:nvCxnSpPr>
            <p:cNvPr id="2089" name="Google Shape;2089;p10"/>
            <p:cNvCxnSpPr/>
            <p:nvPr/>
          </p:nvCxnSpPr>
          <p:spPr>
            <a:xfrm>
              <a:off x="8351550" y="4351250"/>
              <a:ext cx="0" cy="2346000"/>
            </a:xfrm>
            <a:prstGeom prst="straightConnector1">
              <a:avLst/>
            </a:prstGeom>
            <a:noFill/>
            <a:ln w="9525" cap="flat" cmpd="sng">
              <a:solidFill>
                <a:schemeClr val="dk1"/>
              </a:solidFill>
              <a:prstDash val="solid"/>
              <a:round/>
              <a:headEnd type="none" w="med" len="med"/>
              <a:tailEnd type="none" w="med" len="med"/>
            </a:ln>
          </p:spPr>
        </p:cxnSp>
        <p:cxnSp>
          <p:nvCxnSpPr>
            <p:cNvPr id="2090" name="Google Shape;2090;p10"/>
            <p:cNvCxnSpPr/>
            <p:nvPr/>
          </p:nvCxnSpPr>
          <p:spPr>
            <a:xfrm>
              <a:off x="7959650" y="4356625"/>
              <a:ext cx="0" cy="2346000"/>
            </a:xfrm>
            <a:prstGeom prst="straightConnector1">
              <a:avLst/>
            </a:prstGeom>
            <a:noFill/>
            <a:ln w="9525" cap="flat" cmpd="sng">
              <a:solidFill>
                <a:schemeClr val="dk1"/>
              </a:solidFill>
              <a:prstDash val="solid"/>
              <a:round/>
              <a:headEnd type="none" w="med" len="med"/>
              <a:tailEnd type="none" w="med" len="med"/>
            </a:ln>
          </p:spPr>
        </p:cxnSp>
        <p:cxnSp>
          <p:nvCxnSpPr>
            <p:cNvPr id="2091" name="Google Shape;2091;p10"/>
            <p:cNvCxnSpPr/>
            <p:nvPr/>
          </p:nvCxnSpPr>
          <p:spPr>
            <a:xfrm>
              <a:off x="7567750" y="4356625"/>
              <a:ext cx="0" cy="1239300"/>
            </a:xfrm>
            <a:prstGeom prst="straightConnector1">
              <a:avLst/>
            </a:prstGeom>
            <a:noFill/>
            <a:ln w="9525" cap="flat" cmpd="sng">
              <a:solidFill>
                <a:schemeClr val="dk1"/>
              </a:solidFill>
              <a:prstDash val="solid"/>
              <a:round/>
              <a:headEnd type="none" w="med" len="med"/>
              <a:tailEnd type="none" w="med" len="med"/>
            </a:ln>
          </p:spPr>
        </p:cxnSp>
        <p:cxnSp>
          <p:nvCxnSpPr>
            <p:cNvPr id="2092" name="Google Shape;2092;p10"/>
            <p:cNvCxnSpPr/>
            <p:nvPr/>
          </p:nvCxnSpPr>
          <p:spPr>
            <a:xfrm>
              <a:off x="7175850" y="4635425"/>
              <a:ext cx="0" cy="567000"/>
            </a:xfrm>
            <a:prstGeom prst="straightConnector1">
              <a:avLst/>
            </a:prstGeom>
            <a:noFill/>
            <a:ln w="9525" cap="flat" cmpd="sng">
              <a:solidFill>
                <a:schemeClr val="dk1"/>
              </a:solidFill>
              <a:prstDash val="solid"/>
              <a:round/>
              <a:headEnd type="none" w="med" len="med"/>
              <a:tailEnd type="none" w="med" len="med"/>
            </a:ln>
          </p:spPr>
        </p:cxnSp>
      </p:grpSp>
      <p:grpSp>
        <p:nvGrpSpPr>
          <p:cNvPr id="2093" name="Google Shape;2093;p10"/>
          <p:cNvGrpSpPr/>
          <p:nvPr/>
        </p:nvGrpSpPr>
        <p:grpSpPr>
          <a:xfrm rot="-3455812">
            <a:off x="7657306" y="2209197"/>
            <a:ext cx="3638637" cy="4122850"/>
            <a:chOff x="2776676" y="1854071"/>
            <a:chExt cx="3295887" cy="3734488"/>
          </a:xfrm>
        </p:grpSpPr>
        <p:sp>
          <p:nvSpPr>
            <p:cNvPr id="2094" name="Google Shape;2094;p10"/>
            <p:cNvSpPr/>
            <p:nvPr/>
          </p:nvSpPr>
          <p:spPr>
            <a:xfrm rot="2040450">
              <a:off x="4236405" y="2008362"/>
              <a:ext cx="282943" cy="299407"/>
            </a:xfrm>
            <a:custGeom>
              <a:avLst/>
              <a:gdLst/>
              <a:ahLst/>
              <a:cxnLst/>
              <a:rect l="l" t="t" r="r" b="b"/>
              <a:pathLst>
                <a:path w="282590" h="299033" extrusionOk="0">
                  <a:moveTo>
                    <a:pt x="279686" y="153338"/>
                  </a:moveTo>
                  <a:lnTo>
                    <a:pt x="78299" y="299233"/>
                  </a:lnTo>
                  <a:lnTo>
                    <a:pt x="42764" y="192708"/>
                  </a:lnTo>
                  <a:lnTo>
                    <a:pt x="1124" y="68572"/>
                  </a:lnTo>
                  <a:lnTo>
                    <a:pt x="-2790" y="56519"/>
                  </a:lnTo>
                  <a:cubicBezTo>
                    <a:pt x="-3493" y="50476"/>
                    <a:pt x="-911" y="44512"/>
                    <a:pt x="3942" y="40865"/>
                  </a:cubicBezTo>
                  <a:cubicBezTo>
                    <a:pt x="13334" y="35738"/>
                    <a:pt x="25153" y="38783"/>
                    <a:pt x="30867" y="47831"/>
                  </a:cubicBezTo>
                  <a:cubicBezTo>
                    <a:pt x="24918" y="40724"/>
                    <a:pt x="24135" y="30619"/>
                    <a:pt x="28988" y="22706"/>
                  </a:cubicBezTo>
                  <a:cubicBezTo>
                    <a:pt x="35094" y="15740"/>
                    <a:pt x="49572" y="16993"/>
                    <a:pt x="58731" y="28655"/>
                  </a:cubicBezTo>
                  <a:cubicBezTo>
                    <a:pt x="53564" y="22229"/>
                    <a:pt x="52469" y="13447"/>
                    <a:pt x="55913" y="5957"/>
                  </a:cubicBezTo>
                  <a:cubicBezTo>
                    <a:pt x="61626" y="-509"/>
                    <a:pt x="71253" y="-1683"/>
                    <a:pt x="78377" y="3217"/>
                  </a:cubicBezTo>
                  <a:lnTo>
                    <a:pt x="88786" y="11044"/>
                  </a:lnTo>
                  <a:lnTo>
                    <a:pt x="91604" y="13157"/>
                  </a:lnTo>
                  <a:lnTo>
                    <a:pt x="141539" y="50336"/>
                  </a:lnTo>
                  <a:lnTo>
                    <a:pt x="149366" y="56284"/>
                  </a:lnTo>
                  <a:lnTo>
                    <a:pt x="174257" y="74756"/>
                  </a:lnTo>
                  <a:lnTo>
                    <a:pt x="182788" y="81017"/>
                  </a:lnTo>
                  <a:lnTo>
                    <a:pt x="187014" y="84226"/>
                  </a:lnTo>
                  <a:lnTo>
                    <a:pt x="278043" y="152008"/>
                  </a:lnTo>
                  <a:close/>
                </a:path>
              </a:pathLst>
            </a:custGeom>
            <a:solidFill>
              <a:srgbClr val="C6905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095" name="Google Shape;2095;p10"/>
            <p:cNvSpPr/>
            <p:nvPr/>
          </p:nvSpPr>
          <p:spPr>
            <a:xfrm rot="2040450">
              <a:off x="4233954" y="1994237"/>
              <a:ext cx="167314" cy="278753"/>
            </a:xfrm>
            <a:custGeom>
              <a:avLst/>
              <a:gdLst/>
              <a:ahLst/>
              <a:cxnLst/>
              <a:rect l="l" t="t" r="r" b="b"/>
              <a:pathLst>
                <a:path w="167105" h="278405" extrusionOk="0">
                  <a:moveTo>
                    <a:pt x="0" y="10723"/>
                  </a:moveTo>
                  <a:lnTo>
                    <a:pt x="23011" y="0"/>
                  </a:lnTo>
                  <a:lnTo>
                    <a:pt x="167106" y="241462"/>
                  </a:lnTo>
                  <a:lnTo>
                    <a:pt x="89306" y="278405"/>
                  </a:lnTo>
                  <a:lnTo>
                    <a:pt x="0" y="10723"/>
                  </a:lnTo>
                  <a:close/>
                </a:path>
              </a:pathLst>
            </a:custGeom>
            <a:solidFill>
              <a:srgbClr val="D9BB8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096" name="Google Shape;2096;p10"/>
            <p:cNvSpPr/>
            <p:nvPr/>
          </p:nvSpPr>
          <p:spPr>
            <a:xfrm rot="2040450">
              <a:off x="4304592" y="2020010"/>
              <a:ext cx="240588" cy="231027"/>
            </a:xfrm>
            <a:custGeom>
              <a:avLst/>
              <a:gdLst/>
              <a:ahLst/>
              <a:cxnLst/>
              <a:rect l="l" t="t" r="r" b="b"/>
              <a:pathLst>
                <a:path w="240288" h="230739" extrusionOk="0">
                  <a:moveTo>
                    <a:pt x="16515" y="0"/>
                  </a:moveTo>
                  <a:lnTo>
                    <a:pt x="0" y="17924"/>
                  </a:lnTo>
                  <a:lnTo>
                    <a:pt x="183621" y="230739"/>
                  </a:lnTo>
                  <a:lnTo>
                    <a:pt x="240288" y="170315"/>
                  </a:lnTo>
                  <a:lnTo>
                    <a:pt x="16515" y="0"/>
                  </a:lnTo>
                  <a:close/>
                </a:path>
              </a:pathLst>
            </a:custGeom>
            <a:solidFill>
              <a:srgbClr val="B5751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097" name="Google Shape;2097;p10"/>
            <p:cNvSpPr/>
            <p:nvPr/>
          </p:nvSpPr>
          <p:spPr>
            <a:xfrm rot="2040450">
              <a:off x="4301426" y="1878022"/>
              <a:ext cx="131969" cy="151484"/>
            </a:xfrm>
            <a:custGeom>
              <a:avLst/>
              <a:gdLst/>
              <a:ahLst/>
              <a:cxnLst/>
              <a:rect l="l" t="t" r="r" b="b"/>
              <a:pathLst>
                <a:path w="131804" h="151295" extrusionOk="0">
                  <a:moveTo>
                    <a:pt x="128901" y="98193"/>
                  </a:moveTo>
                  <a:cubicBezTo>
                    <a:pt x="121779" y="93293"/>
                    <a:pt x="112152" y="94467"/>
                    <a:pt x="106439" y="100932"/>
                  </a:cubicBezTo>
                  <a:cubicBezTo>
                    <a:pt x="103072" y="108438"/>
                    <a:pt x="104169" y="117173"/>
                    <a:pt x="109255" y="123630"/>
                  </a:cubicBezTo>
                  <a:cubicBezTo>
                    <a:pt x="100177" y="111968"/>
                    <a:pt x="85775" y="110716"/>
                    <a:pt x="79591" y="117682"/>
                  </a:cubicBezTo>
                  <a:cubicBezTo>
                    <a:pt x="74661" y="125532"/>
                    <a:pt x="75442" y="135661"/>
                    <a:pt x="81391" y="142728"/>
                  </a:cubicBezTo>
                  <a:cubicBezTo>
                    <a:pt x="75599" y="133751"/>
                    <a:pt x="63937" y="130745"/>
                    <a:pt x="54545" y="135841"/>
                  </a:cubicBezTo>
                  <a:cubicBezTo>
                    <a:pt x="49615" y="139449"/>
                    <a:pt x="47031" y="145429"/>
                    <a:pt x="47737" y="151494"/>
                  </a:cubicBezTo>
                  <a:lnTo>
                    <a:pt x="-2904" y="199"/>
                  </a:lnTo>
                  <a:close/>
                </a:path>
              </a:pathLst>
            </a:custGeom>
            <a:solidFill>
              <a:srgbClr val="FF482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098" name="Google Shape;2098;p10"/>
            <p:cNvSpPr/>
            <p:nvPr/>
          </p:nvSpPr>
          <p:spPr>
            <a:xfrm rot="2040450">
              <a:off x="3373041" y="2462771"/>
              <a:ext cx="2101952" cy="2775316"/>
            </a:xfrm>
            <a:custGeom>
              <a:avLst/>
              <a:gdLst/>
              <a:ahLst/>
              <a:cxnLst/>
              <a:rect l="l" t="t" r="r" b="b"/>
              <a:pathLst>
                <a:path w="2099329" h="2771853" extrusionOk="0">
                  <a:moveTo>
                    <a:pt x="210596" y="22830"/>
                  </a:moveTo>
                  <a:lnTo>
                    <a:pt x="211066" y="22830"/>
                  </a:lnTo>
                  <a:lnTo>
                    <a:pt x="2096426" y="2625688"/>
                  </a:lnTo>
                  <a:lnTo>
                    <a:pt x="1894255" y="2772053"/>
                  </a:lnTo>
                  <a:lnTo>
                    <a:pt x="8973" y="168881"/>
                  </a:lnTo>
                  <a:lnTo>
                    <a:pt x="9444" y="168881"/>
                  </a:lnTo>
                  <a:cubicBezTo>
                    <a:pt x="7798" y="167379"/>
                    <a:pt x="6312" y="165698"/>
                    <a:pt x="5060" y="163872"/>
                  </a:cubicBezTo>
                  <a:cubicBezTo>
                    <a:pt x="-8481" y="145262"/>
                    <a:pt x="-4332" y="119227"/>
                    <a:pt x="14295" y="105717"/>
                  </a:cubicBezTo>
                  <a:cubicBezTo>
                    <a:pt x="30968" y="93562"/>
                    <a:pt x="54057" y="95566"/>
                    <a:pt x="68379" y="110413"/>
                  </a:cubicBezTo>
                  <a:lnTo>
                    <a:pt x="69319" y="109787"/>
                  </a:lnTo>
                  <a:cubicBezTo>
                    <a:pt x="59692" y="91557"/>
                    <a:pt x="64936" y="69017"/>
                    <a:pt x="81686" y="56955"/>
                  </a:cubicBezTo>
                  <a:cubicBezTo>
                    <a:pt x="98357" y="44800"/>
                    <a:pt x="121446" y="46804"/>
                    <a:pt x="135770" y="61651"/>
                  </a:cubicBezTo>
                  <a:lnTo>
                    <a:pt x="136710" y="60947"/>
                  </a:lnTo>
                  <a:cubicBezTo>
                    <a:pt x="127003" y="42726"/>
                    <a:pt x="132327" y="20153"/>
                    <a:pt x="149075" y="8115"/>
                  </a:cubicBezTo>
                  <a:cubicBezTo>
                    <a:pt x="167705" y="-5371"/>
                    <a:pt x="193767" y="-1207"/>
                    <a:pt x="207229" y="17421"/>
                  </a:cubicBezTo>
                  <a:cubicBezTo>
                    <a:pt x="207229" y="17421"/>
                    <a:pt x="207229" y="17429"/>
                    <a:pt x="207229" y="17429"/>
                  </a:cubicBezTo>
                  <a:cubicBezTo>
                    <a:pt x="208561" y="19112"/>
                    <a:pt x="209656" y="20920"/>
                    <a:pt x="210596" y="22830"/>
                  </a:cubicBezTo>
                  <a:close/>
                </a:path>
              </a:pathLst>
            </a:custGeom>
            <a:solidFill>
              <a:srgbClr val="FF482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099" name="Google Shape;2099;p10"/>
            <p:cNvSpPr/>
            <p:nvPr/>
          </p:nvSpPr>
          <p:spPr>
            <a:xfrm rot="2040450">
              <a:off x="3358258" y="2512956"/>
              <a:ext cx="1963398" cy="2678022"/>
            </a:xfrm>
            <a:custGeom>
              <a:avLst/>
              <a:gdLst/>
              <a:ahLst/>
              <a:cxnLst/>
              <a:rect l="l" t="t" r="r" b="b"/>
              <a:pathLst>
                <a:path w="1960948" h="2674681" extrusionOk="0">
                  <a:moveTo>
                    <a:pt x="58048" y="5023"/>
                  </a:moveTo>
                  <a:lnTo>
                    <a:pt x="1958045" y="2628624"/>
                  </a:lnTo>
                  <a:lnTo>
                    <a:pt x="1894254" y="2674881"/>
                  </a:lnTo>
                  <a:lnTo>
                    <a:pt x="8973" y="71631"/>
                  </a:lnTo>
                  <a:lnTo>
                    <a:pt x="9441" y="71240"/>
                  </a:lnTo>
                  <a:cubicBezTo>
                    <a:pt x="7798" y="69756"/>
                    <a:pt x="6311" y="68073"/>
                    <a:pt x="5060" y="66230"/>
                  </a:cubicBezTo>
                  <a:cubicBezTo>
                    <a:pt x="-8404" y="47720"/>
                    <a:pt x="-4412" y="21770"/>
                    <a:pt x="14138" y="8271"/>
                  </a:cubicBezTo>
                  <a:cubicBezTo>
                    <a:pt x="14217" y="8232"/>
                    <a:pt x="14217" y="8193"/>
                    <a:pt x="14295" y="8154"/>
                  </a:cubicBezTo>
                  <a:cubicBezTo>
                    <a:pt x="27052" y="-1182"/>
                    <a:pt x="44038" y="-2398"/>
                    <a:pt x="58048" y="5023"/>
                  </a:cubicBez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00" name="Google Shape;2100;p10"/>
            <p:cNvSpPr/>
            <p:nvPr/>
          </p:nvSpPr>
          <p:spPr>
            <a:xfrm rot="2040450">
              <a:off x="3524186" y="2506530"/>
              <a:ext cx="1967022" cy="2680384"/>
            </a:xfrm>
            <a:custGeom>
              <a:avLst/>
              <a:gdLst/>
              <a:ahLst/>
              <a:cxnLst/>
              <a:rect l="l" t="t" r="r" b="b"/>
              <a:pathLst>
                <a:path w="1964568" h="2677040" extrusionOk="0">
                  <a:moveTo>
                    <a:pt x="61590" y="4408"/>
                  </a:moveTo>
                  <a:lnTo>
                    <a:pt x="1961665" y="2628008"/>
                  </a:lnTo>
                  <a:lnTo>
                    <a:pt x="1893728" y="2677240"/>
                  </a:lnTo>
                  <a:lnTo>
                    <a:pt x="8366" y="73990"/>
                  </a:lnTo>
                  <a:lnTo>
                    <a:pt x="8915" y="73990"/>
                  </a:lnTo>
                  <a:cubicBezTo>
                    <a:pt x="7271" y="72487"/>
                    <a:pt x="5785" y="70812"/>
                    <a:pt x="4453" y="68980"/>
                  </a:cubicBezTo>
                  <a:cubicBezTo>
                    <a:pt x="-8774" y="49342"/>
                    <a:pt x="-3688" y="22692"/>
                    <a:pt x="15880" y="9339"/>
                  </a:cubicBezTo>
                  <a:cubicBezTo>
                    <a:pt x="28952" y="-735"/>
                    <a:pt x="46641" y="-2637"/>
                    <a:pt x="61590" y="4408"/>
                  </a:cubicBezTo>
                  <a:close/>
                </a:path>
              </a:pathLst>
            </a:custGeom>
            <a:solidFill>
              <a:srgbClr val="000000">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nvGrpSpPr>
          <p:cNvPr id="2101" name="Google Shape;2101;p10"/>
          <p:cNvGrpSpPr/>
          <p:nvPr/>
        </p:nvGrpSpPr>
        <p:grpSpPr>
          <a:xfrm rot="-1230192">
            <a:off x="8903876" y="2459745"/>
            <a:ext cx="2083294" cy="4052429"/>
            <a:chOff x="5722672" y="1921496"/>
            <a:chExt cx="1886977" cy="3670552"/>
          </a:xfrm>
        </p:grpSpPr>
        <p:sp>
          <p:nvSpPr>
            <p:cNvPr id="2102" name="Google Shape;2102;p10"/>
            <p:cNvSpPr/>
            <p:nvPr/>
          </p:nvSpPr>
          <p:spPr>
            <a:xfrm rot="880411">
              <a:off x="6543535" y="2053105"/>
              <a:ext cx="239690" cy="285314"/>
            </a:xfrm>
            <a:custGeom>
              <a:avLst/>
              <a:gdLst/>
              <a:ahLst/>
              <a:cxnLst/>
              <a:rect l="l" t="t" r="r" b="b"/>
              <a:pathLst>
                <a:path w="209366" h="249218" extrusionOk="0">
                  <a:moveTo>
                    <a:pt x="205495" y="191178"/>
                  </a:moveTo>
                  <a:lnTo>
                    <a:pt x="-3871" y="249834"/>
                  </a:lnTo>
                  <a:lnTo>
                    <a:pt x="-860" y="151618"/>
                  </a:lnTo>
                  <a:lnTo>
                    <a:pt x="2699" y="37249"/>
                  </a:lnTo>
                  <a:lnTo>
                    <a:pt x="3040" y="26161"/>
                  </a:lnTo>
                  <a:cubicBezTo>
                    <a:pt x="4340" y="21049"/>
                    <a:pt x="8240" y="17004"/>
                    <a:pt x="13306" y="15553"/>
                  </a:cubicBezTo>
                  <a:cubicBezTo>
                    <a:pt x="22477" y="14184"/>
                    <a:pt x="31239" y="20159"/>
                    <a:pt x="33224" y="29241"/>
                  </a:cubicBezTo>
                  <a:cubicBezTo>
                    <a:pt x="30484" y="21637"/>
                    <a:pt x="32950" y="13144"/>
                    <a:pt x="39313" y="8161"/>
                  </a:cubicBezTo>
                  <a:cubicBezTo>
                    <a:pt x="46158" y="4260"/>
                    <a:pt x="57931" y="9667"/>
                    <a:pt x="61902" y="21850"/>
                  </a:cubicBezTo>
                  <a:cubicBezTo>
                    <a:pt x="59642" y="15026"/>
                    <a:pt x="61420" y="7511"/>
                    <a:pt x="66487" y="2412"/>
                  </a:cubicBezTo>
                  <a:cubicBezTo>
                    <a:pt x="73127" y="-1182"/>
                    <a:pt x="81409" y="762"/>
                    <a:pt x="85720" y="6929"/>
                  </a:cubicBezTo>
                  <a:lnTo>
                    <a:pt x="91949" y="16442"/>
                  </a:lnTo>
                  <a:cubicBezTo>
                    <a:pt x="92427" y="17127"/>
                    <a:pt x="92975" y="18085"/>
                    <a:pt x="93590" y="19043"/>
                  </a:cubicBezTo>
                  <a:lnTo>
                    <a:pt x="123293" y="64626"/>
                  </a:lnTo>
                  <a:lnTo>
                    <a:pt x="128015" y="71950"/>
                  </a:lnTo>
                  <a:lnTo>
                    <a:pt x="142870" y="94673"/>
                  </a:lnTo>
                  <a:lnTo>
                    <a:pt x="147933" y="102407"/>
                  </a:lnTo>
                  <a:cubicBezTo>
                    <a:pt x="148822" y="103707"/>
                    <a:pt x="149645" y="104939"/>
                    <a:pt x="150467" y="106308"/>
                  </a:cubicBezTo>
                  <a:lnTo>
                    <a:pt x="204606" y="189467"/>
                  </a:lnTo>
                  <a:cubicBezTo>
                    <a:pt x="204947" y="190151"/>
                    <a:pt x="204947" y="190699"/>
                    <a:pt x="205495" y="191178"/>
                  </a:cubicBezTo>
                  <a:close/>
                </a:path>
              </a:pathLst>
            </a:custGeom>
            <a:solidFill>
              <a:srgbClr val="C6905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03" name="Google Shape;2103;p10"/>
            <p:cNvSpPr/>
            <p:nvPr/>
          </p:nvSpPr>
          <p:spPr>
            <a:xfrm rot="880411">
              <a:off x="6546009" y="2038148"/>
              <a:ext cx="85800" cy="284511"/>
            </a:xfrm>
            <a:custGeom>
              <a:avLst/>
              <a:gdLst/>
              <a:ahLst/>
              <a:cxnLst/>
              <a:rect l="l" t="t" r="r" b="b"/>
              <a:pathLst>
                <a:path w="74945" h="248516" extrusionOk="0">
                  <a:moveTo>
                    <a:pt x="7802" y="1848"/>
                  </a:moveTo>
                  <a:lnTo>
                    <a:pt x="29910" y="0"/>
                  </a:lnTo>
                  <a:lnTo>
                    <a:pt x="74945" y="241673"/>
                  </a:lnTo>
                  <a:lnTo>
                    <a:pt x="0" y="248517"/>
                  </a:lnTo>
                  <a:lnTo>
                    <a:pt x="7802" y="1848"/>
                  </a:lnTo>
                  <a:close/>
                </a:path>
              </a:pathLst>
            </a:custGeom>
            <a:solidFill>
              <a:srgbClr val="D9BB8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04" name="Google Shape;2104;p10"/>
            <p:cNvSpPr/>
            <p:nvPr/>
          </p:nvSpPr>
          <p:spPr>
            <a:xfrm rot="880411">
              <a:off x="6616186" y="2051143"/>
              <a:ext cx="172854" cy="274560"/>
            </a:xfrm>
            <a:custGeom>
              <a:avLst/>
              <a:gdLst/>
              <a:ahLst/>
              <a:cxnLst/>
              <a:rect l="l" t="t" r="r" b="b"/>
              <a:pathLst>
                <a:path w="150985" h="239824" extrusionOk="0">
                  <a:moveTo>
                    <a:pt x="18959" y="0"/>
                  </a:moveTo>
                  <a:lnTo>
                    <a:pt x="0" y="9650"/>
                  </a:lnTo>
                  <a:lnTo>
                    <a:pt x="86170" y="239825"/>
                  </a:lnTo>
                  <a:lnTo>
                    <a:pt x="150985" y="207451"/>
                  </a:lnTo>
                  <a:lnTo>
                    <a:pt x="18959" y="0"/>
                  </a:lnTo>
                  <a:close/>
                </a:path>
              </a:pathLst>
            </a:custGeom>
            <a:solidFill>
              <a:srgbClr val="B5751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05" name="Google Shape;2105;p10"/>
            <p:cNvSpPr/>
            <p:nvPr/>
          </p:nvSpPr>
          <p:spPr>
            <a:xfrm rot="880411">
              <a:off x="6607730" y="1930823"/>
              <a:ext cx="94654" cy="163216"/>
            </a:xfrm>
            <a:custGeom>
              <a:avLst/>
              <a:gdLst/>
              <a:ahLst/>
              <a:cxnLst/>
              <a:rect l="l" t="t" r="r" b="b"/>
              <a:pathLst>
                <a:path w="82679" h="142567" extrusionOk="0">
                  <a:moveTo>
                    <a:pt x="78809" y="120801"/>
                  </a:moveTo>
                  <a:cubicBezTo>
                    <a:pt x="74497" y="114635"/>
                    <a:pt x="66216" y="112670"/>
                    <a:pt x="59576" y="116215"/>
                  </a:cubicBezTo>
                  <a:cubicBezTo>
                    <a:pt x="54513" y="121342"/>
                    <a:pt x="52731" y="128871"/>
                    <a:pt x="54991" y="135722"/>
                  </a:cubicBezTo>
                  <a:cubicBezTo>
                    <a:pt x="51020" y="123402"/>
                    <a:pt x="39524" y="117927"/>
                    <a:pt x="32406" y="122033"/>
                  </a:cubicBezTo>
                  <a:cubicBezTo>
                    <a:pt x="26039" y="127050"/>
                    <a:pt x="23576" y="135557"/>
                    <a:pt x="26313" y="143182"/>
                  </a:cubicBezTo>
                  <a:cubicBezTo>
                    <a:pt x="24328" y="134100"/>
                    <a:pt x="15569" y="128125"/>
                    <a:pt x="6395" y="129493"/>
                  </a:cubicBezTo>
                  <a:cubicBezTo>
                    <a:pt x="1332" y="130945"/>
                    <a:pt x="-2571" y="134990"/>
                    <a:pt x="-3871" y="140102"/>
                  </a:cubicBezTo>
                  <a:lnTo>
                    <a:pt x="440" y="615"/>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06" name="Google Shape;2106;p10"/>
            <p:cNvSpPr/>
            <p:nvPr/>
          </p:nvSpPr>
          <p:spPr>
            <a:xfrm rot="880411">
              <a:off x="6110019" y="2302022"/>
              <a:ext cx="1111778" cy="3201421"/>
            </a:xfrm>
            <a:custGeom>
              <a:avLst/>
              <a:gdLst/>
              <a:ahLst/>
              <a:cxnLst/>
              <a:rect l="l" t="t" r="r" b="b"/>
              <a:pathLst>
                <a:path w="971122" h="2796394" extrusionOk="0">
                  <a:moveTo>
                    <a:pt x="208696" y="31703"/>
                  </a:moveTo>
                  <a:lnTo>
                    <a:pt x="209244" y="31703"/>
                  </a:lnTo>
                  <a:lnTo>
                    <a:pt x="967251" y="2738149"/>
                  </a:lnTo>
                  <a:lnTo>
                    <a:pt x="757063" y="2797010"/>
                  </a:lnTo>
                  <a:lnTo>
                    <a:pt x="-945" y="90427"/>
                  </a:lnTo>
                  <a:lnTo>
                    <a:pt x="-397" y="90427"/>
                  </a:lnTo>
                  <a:cubicBezTo>
                    <a:pt x="-1286" y="88682"/>
                    <a:pt x="-2041" y="86847"/>
                    <a:pt x="-2519" y="84952"/>
                  </a:cubicBezTo>
                  <a:cubicBezTo>
                    <a:pt x="-7926" y="65623"/>
                    <a:pt x="3366" y="45569"/>
                    <a:pt x="22670" y="40121"/>
                  </a:cubicBezTo>
                  <a:cubicBezTo>
                    <a:pt x="40121" y="35248"/>
                    <a:pt x="58465" y="44022"/>
                    <a:pt x="65650" y="60654"/>
                  </a:cubicBezTo>
                  <a:lnTo>
                    <a:pt x="66610" y="60654"/>
                  </a:lnTo>
                  <a:cubicBezTo>
                    <a:pt x="64213" y="42777"/>
                    <a:pt x="75369" y="25878"/>
                    <a:pt x="92754" y="21026"/>
                  </a:cubicBezTo>
                  <a:cubicBezTo>
                    <a:pt x="110205" y="16153"/>
                    <a:pt x="128549" y="24927"/>
                    <a:pt x="135734" y="41559"/>
                  </a:cubicBezTo>
                  <a:lnTo>
                    <a:pt x="136627" y="41559"/>
                  </a:lnTo>
                  <a:cubicBezTo>
                    <a:pt x="134297" y="23709"/>
                    <a:pt x="145456" y="6851"/>
                    <a:pt x="162771" y="1999"/>
                  </a:cubicBezTo>
                  <a:cubicBezTo>
                    <a:pt x="182071" y="-3470"/>
                    <a:pt x="202196" y="7762"/>
                    <a:pt x="207670" y="27069"/>
                  </a:cubicBezTo>
                  <a:cubicBezTo>
                    <a:pt x="207670" y="27110"/>
                    <a:pt x="207670" y="27145"/>
                    <a:pt x="207670" y="27186"/>
                  </a:cubicBezTo>
                  <a:cubicBezTo>
                    <a:pt x="208148" y="28657"/>
                    <a:pt x="208492" y="30170"/>
                    <a:pt x="208696" y="31703"/>
                  </a:cubicBez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07" name="Google Shape;2107;p10"/>
            <p:cNvSpPr/>
            <p:nvPr/>
          </p:nvSpPr>
          <p:spPr>
            <a:xfrm rot="880411">
              <a:off x="6107628" y="2324047"/>
              <a:ext cx="947074" cy="3157781"/>
            </a:xfrm>
            <a:custGeom>
              <a:avLst/>
              <a:gdLst/>
              <a:ahLst/>
              <a:cxnLst/>
              <a:rect l="l" t="t" r="r" b="b"/>
              <a:pathLst>
                <a:path w="827255" h="2758275" extrusionOk="0">
                  <a:moveTo>
                    <a:pt x="59491" y="12336"/>
                  </a:moveTo>
                  <a:lnTo>
                    <a:pt x="823384" y="2740342"/>
                  </a:lnTo>
                  <a:lnTo>
                    <a:pt x="756993" y="2758890"/>
                  </a:lnTo>
                  <a:lnTo>
                    <a:pt x="-945" y="52376"/>
                  </a:lnTo>
                  <a:lnTo>
                    <a:pt x="-397" y="52376"/>
                  </a:lnTo>
                  <a:cubicBezTo>
                    <a:pt x="-1289" y="50658"/>
                    <a:pt x="-2041" y="48844"/>
                    <a:pt x="-2519" y="46969"/>
                  </a:cubicBezTo>
                  <a:cubicBezTo>
                    <a:pt x="-7926" y="27620"/>
                    <a:pt x="3367" y="7552"/>
                    <a:pt x="22666" y="2070"/>
                  </a:cubicBezTo>
                  <a:cubicBezTo>
                    <a:pt x="35877" y="-1797"/>
                    <a:pt x="50181" y="2186"/>
                    <a:pt x="59491" y="12336"/>
                  </a:cubicBez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08" name="Google Shape;2108;p10"/>
            <p:cNvSpPr/>
            <p:nvPr/>
          </p:nvSpPr>
          <p:spPr>
            <a:xfrm rot="880411">
              <a:off x="6273374" y="2321073"/>
              <a:ext cx="951713" cy="3158831"/>
            </a:xfrm>
            <a:custGeom>
              <a:avLst/>
              <a:gdLst/>
              <a:ahLst/>
              <a:cxnLst/>
              <a:rect l="l" t="t" r="r" b="b"/>
              <a:pathLst>
                <a:path w="831307" h="2759192" extrusionOk="0">
                  <a:moveTo>
                    <a:pt x="63474" y="12296"/>
                  </a:moveTo>
                  <a:lnTo>
                    <a:pt x="827437" y="2740028"/>
                  </a:lnTo>
                  <a:lnTo>
                    <a:pt x="756734" y="2759808"/>
                  </a:lnTo>
                  <a:lnTo>
                    <a:pt x="-1203" y="53225"/>
                  </a:lnTo>
                  <a:lnTo>
                    <a:pt x="-658" y="53225"/>
                  </a:lnTo>
                  <a:cubicBezTo>
                    <a:pt x="-1547" y="51479"/>
                    <a:pt x="-2299" y="49645"/>
                    <a:pt x="-2777" y="47749"/>
                  </a:cubicBezTo>
                  <a:cubicBezTo>
                    <a:pt x="-7706" y="27648"/>
                    <a:pt x="4475" y="7320"/>
                    <a:pt x="24600" y="2303"/>
                  </a:cubicBezTo>
                  <a:cubicBezTo>
                    <a:pt x="38426" y="-1927"/>
                    <a:pt x="53414" y="1934"/>
                    <a:pt x="63474" y="12296"/>
                  </a:cubicBezTo>
                  <a:close/>
                </a:path>
              </a:pathLst>
            </a:custGeom>
            <a:solidFill>
              <a:srgbClr val="000000">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09" name="Google Shape;2109;p10"/>
            <p:cNvSpPr/>
            <p:nvPr/>
          </p:nvSpPr>
          <p:spPr>
            <a:xfrm rot="880411">
              <a:off x="6945973" y="2081733"/>
              <a:ext cx="223394" cy="109933"/>
            </a:xfrm>
            <a:custGeom>
              <a:avLst/>
              <a:gdLst/>
              <a:ahLst/>
              <a:cxnLst/>
              <a:rect l="l" t="t" r="r" b="b"/>
              <a:pathLst>
                <a:path w="195131" h="96025" extrusionOk="0">
                  <a:moveTo>
                    <a:pt x="0" y="0"/>
                  </a:moveTo>
                  <a:lnTo>
                    <a:pt x="195131" y="96026"/>
                  </a:lnTo>
                </a:path>
              </a:pathLst>
            </a:custGeom>
            <a:no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nvGrpSpPr>
          <p:cNvPr id="2110" name="Google Shape;2110;p10"/>
          <p:cNvGrpSpPr/>
          <p:nvPr/>
        </p:nvGrpSpPr>
        <p:grpSpPr>
          <a:xfrm rot="-1808370">
            <a:off x="8107746" y="1760059"/>
            <a:ext cx="2276687" cy="4063940"/>
            <a:chOff x="7978162" y="1971727"/>
            <a:chExt cx="2062314" cy="3681280"/>
          </a:xfrm>
        </p:grpSpPr>
        <p:sp>
          <p:nvSpPr>
            <p:cNvPr id="2111" name="Google Shape;2111;p10"/>
            <p:cNvSpPr/>
            <p:nvPr/>
          </p:nvSpPr>
          <p:spPr>
            <a:xfrm rot="994539">
              <a:off x="8892209" y="2116453"/>
              <a:ext cx="236921" cy="287072"/>
            </a:xfrm>
            <a:custGeom>
              <a:avLst/>
              <a:gdLst/>
              <a:ahLst/>
              <a:cxnLst/>
              <a:rect l="l" t="t" r="r" b="b"/>
              <a:pathLst>
                <a:path w="237155" h="287355" extrusionOk="0">
                  <a:moveTo>
                    <a:pt x="234252" y="212807"/>
                  </a:moveTo>
                  <a:lnTo>
                    <a:pt x="-2904" y="287555"/>
                  </a:lnTo>
                  <a:lnTo>
                    <a:pt x="-2904" y="175238"/>
                  </a:lnTo>
                  <a:lnTo>
                    <a:pt x="-2904" y="44371"/>
                  </a:lnTo>
                  <a:lnTo>
                    <a:pt x="-2904" y="31691"/>
                  </a:lnTo>
                  <a:cubicBezTo>
                    <a:pt x="-1574" y="25806"/>
                    <a:pt x="2731" y="21047"/>
                    <a:pt x="8445" y="19168"/>
                  </a:cubicBezTo>
                  <a:cubicBezTo>
                    <a:pt x="19010" y="17196"/>
                    <a:pt x="29342" y="23818"/>
                    <a:pt x="31926" y="34274"/>
                  </a:cubicBezTo>
                  <a:cubicBezTo>
                    <a:pt x="28481" y="25657"/>
                    <a:pt x="30986" y="15795"/>
                    <a:pt x="38109" y="9854"/>
                  </a:cubicBezTo>
                  <a:cubicBezTo>
                    <a:pt x="45936" y="5158"/>
                    <a:pt x="59477" y="10950"/>
                    <a:pt x="64407" y="24882"/>
                  </a:cubicBezTo>
                  <a:cubicBezTo>
                    <a:pt x="61590" y="17165"/>
                    <a:pt x="63312" y="8500"/>
                    <a:pt x="68947" y="2497"/>
                  </a:cubicBezTo>
                  <a:cubicBezTo>
                    <a:pt x="76383" y="-1816"/>
                    <a:pt x="85931" y="94"/>
                    <a:pt x="91096" y="6958"/>
                  </a:cubicBezTo>
                  <a:lnTo>
                    <a:pt x="98533" y="17603"/>
                  </a:lnTo>
                  <a:cubicBezTo>
                    <a:pt x="99158" y="18386"/>
                    <a:pt x="99785" y="19403"/>
                    <a:pt x="100490" y="20499"/>
                  </a:cubicBezTo>
                  <a:lnTo>
                    <a:pt x="136101" y="71531"/>
                  </a:lnTo>
                  <a:lnTo>
                    <a:pt x="141817" y="79358"/>
                  </a:lnTo>
                  <a:lnTo>
                    <a:pt x="159582" y="104795"/>
                  </a:lnTo>
                  <a:lnTo>
                    <a:pt x="165688" y="113483"/>
                  </a:lnTo>
                  <a:lnTo>
                    <a:pt x="168741" y="117866"/>
                  </a:lnTo>
                  <a:lnTo>
                    <a:pt x="233627" y="210929"/>
                  </a:lnTo>
                  <a:close/>
                </a:path>
              </a:pathLst>
            </a:custGeom>
            <a:solidFill>
              <a:srgbClr val="C6905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12" name="Google Shape;2112;p10"/>
            <p:cNvSpPr/>
            <p:nvPr/>
          </p:nvSpPr>
          <p:spPr>
            <a:xfrm rot="994539">
              <a:off x="8894934" y="2101001"/>
              <a:ext cx="85543" cy="284777"/>
            </a:xfrm>
            <a:custGeom>
              <a:avLst/>
              <a:gdLst/>
              <a:ahLst/>
              <a:cxnLst/>
              <a:rect l="l" t="t" r="r" b="b"/>
              <a:pathLst>
                <a:path w="85627" h="285058" extrusionOk="0">
                  <a:moveTo>
                    <a:pt x="0" y="2818"/>
                  </a:moveTo>
                  <a:lnTo>
                    <a:pt x="25203" y="0"/>
                  </a:lnTo>
                  <a:lnTo>
                    <a:pt x="85627" y="274492"/>
                  </a:lnTo>
                  <a:lnTo>
                    <a:pt x="157" y="285058"/>
                  </a:lnTo>
                  <a:lnTo>
                    <a:pt x="0" y="2818"/>
                  </a:lnTo>
                  <a:close/>
                </a:path>
              </a:pathLst>
            </a:custGeom>
            <a:solidFill>
              <a:srgbClr val="D9BB8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13" name="Google Shape;2113;p10"/>
            <p:cNvSpPr/>
            <p:nvPr/>
          </p:nvSpPr>
          <p:spPr>
            <a:xfrm rot="994539">
              <a:off x="8956810" y="2114284"/>
              <a:ext cx="179608" cy="271406"/>
            </a:xfrm>
            <a:custGeom>
              <a:avLst/>
              <a:gdLst/>
              <a:ahLst/>
              <a:cxnLst/>
              <a:rect l="l" t="t" r="r" b="b"/>
              <a:pathLst>
                <a:path w="179785" h="271674" extrusionOk="0">
                  <a:moveTo>
                    <a:pt x="21368" y="0"/>
                  </a:moveTo>
                  <a:lnTo>
                    <a:pt x="0" y="11819"/>
                  </a:lnTo>
                  <a:lnTo>
                    <a:pt x="106916" y="271674"/>
                  </a:lnTo>
                  <a:lnTo>
                    <a:pt x="179785" y="232304"/>
                  </a:lnTo>
                  <a:lnTo>
                    <a:pt x="21368" y="0"/>
                  </a:lnTo>
                  <a:close/>
                </a:path>
              </a:pathLst>
            </a:custGeom>
            <a:solidFill>
              <a:srgbClr val="B5751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14" name="Google Shape;2114;p10"/>
            <p:cNvSpPr/>
            <p:nvPr/>
          </p:nvSpPr>
          <p:spPr>
            <a:xfrm rot="994539">
              <a:off x="8948757" y="1981746"/>
              <a:ext cx="93830" cy="161936"/>
            </a:xfrm>
            <a:custGeom>
              <a:avLst/>
              <a:gdLst/>
              <a:ahLst/>
              <a:cxnLst/>
              <a:rect l="l" t="t" r="r" b="b"/>
              <a:pathLst>
                <a:path w="93923" h="162096" extrusionOk="0">
                  <a:moveTo>
                    <a:pt x="91020" y="135058"/>
                  </a:moveTo>
                  <a:cubicBezTo>
                    <a:pt x="85855" y="128139"/>
                    <a:pt x="76306" y="126182"/>
                    <a:pt x="68869" y="130518"/>
                  </a:cubicBezTo>
                  <a:cubicBezTo>
                    <a:pt x="63312" y="136592"/>
                    <a:pt x="61590" y="145233"/>
                    <a:pt x="64331" y="152982"/>
                  </a:cubicBezTo>
                  <a:cubicBezTo>
                    <a:pt x="59399" y="138971"/>
                    <a:pt x="46015" y="133179"/>
                    <a:pt x="38031" y="137954"/>
                  </a:cubicBezTo>
                  <a:cubicBezTo>
                    <a:pt x="30909" y="143871"/>
                    <a:pt x="28404" y="153702"/>
                    <a:pt x="31848" y="162296"/>
                  </a:cubicBezTo>
                  <a:cubicBezTo>
                    <a:pt x="29266" y="151839"/>
                    <a:pt x="18934" y="145217"/>
                    <a:pt x="8367" y="147190"/>
                  </a:cubicBezTo>
                  <a:cubicBezTo>
                    <a:pt x="2653" y="149076"/>
                    <a:pt x="-1652" y="153835"/>
                    <a:pt x="-2904" y="159713"/>
                  </a:cubicBezTo>
                  <a:lnTo>
                    <a:pt x="-2904" y="199"/>
                  </a:lnTo>
                  <a:close/>
                </a:path>
              </a:pathLst>
            </a:custGeom>
            <a:solidFill>
              <a:srgbClr val="FFC2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15" name="Google Shape;2115;p10"/>
            <p:cNvSpPr/>
            <p:nvPr/>
          </p:nvSpPr>
          <p:spPr>
            <a:xfrm rot="994539">
              <a:off x="8405571" y="2374594"/>
              <a:ext cx="1206755" cy="3172192"/>
            </a:xfrm>
            <a:custGeom>
              <a:avLst/>
              <a:gdLst/>
              <a:ahLst/>
              <a:cxnLst/>
              <a:rect l="l" t="t" r="r" b="b"/>
              <a:pathLst>
                <a:path w="1207945" h="3175319" extrusionOk="0">
                  <a:moveTo>
                    <a:pt x="238882" y="35026"/>
                  </a:moveTo>
                  <a:lnTo>
                    <a:pt x="239428" y="35026"/>
                  </a:lnTo>
                  <a:lnTo>
                    <a:pt x="1205042" y="3100458"/>
                  </a:lnTo>
                  <a:lnTo>
                    <a:pt x="966946" y="3175519"/>
                  </a:lnTo>
                  <a:lnTo>
                    <a:pt x="1097" y="109852"/>
                  </a:lnTo>
                  <a:lnTo>
                    <a:pt x="1646" y="109852"/>
                  </a:lnTo>
                  <a:cubicBezTo>
                    <a:pt x="629" y="107895"/>
                    <a:pt x="-233" y="105852"/>
                    <a:pt x="-938" y="103747"/>
                  </a:cubicBezTo>
                  <a:cubicBezTo>
                    <a:pt x="-7903" y="81862"/>
                    <a:pt x="4229" y="58507"/>
                    <a:pt x="26143" y="51572"/>
                  </a:cubicBezTo>
                  <a:cubicBezTo>
                    <a:pt x="26143" y="51564"/>
                    <a:pt x="26221" y="51548"/>
                    <a:pt x="26221" y="51541"/>
                  </a:cubicBezTo>
                  <a:cubicBezTo>
                    <a:pt x="45867" y="45295"/>
                    <a:pt x="67158" y="54468"/>
                    <a:pt x="76080" y="73065"/>
                  </a:cubicBezTo>
                  <a:lnTo>
                    <a:pt x="77097" y="73065"/>
                  </a:lnTo>
                  <a:cubicBezTo>
                    <a:pt x="73732" y="52699"/>
                    <a:pt x="85864" y="32967"/>
                    <a:pt x="105588" y="26807"/>
                  </a:cubicBezTo>
                  <a:cubicBezTo>
                    <a:pt x="125234" y="20593"/>
                    <a:pt x="146445" y="29766"/>
                    <a:pt x="155445" y="48332"/>
                  </a:cubicBezTo>
                  <a:lnTo>
                    <a:pt x="156463" y="48332"/>
                  </a:lnTo>
                  <a:cubicBezTo>
                    <a:pt x="153098" y="27989"/>
                    <a:pt x="165229" y="8281"/>
                    <a:pt x="184953" y="2152"/>
                  </a:cubicBezTo>
                  <a:cubicBezTo>
                    <a:pt x="206869" y="-4782"/>
                    <a:pt x="230193" y="7334"/>
                    <a:pt x="237160" y="29218"/>
                  </a:cubicBezTo>
                  <a:cubicBezTo>
                    <a:pt x="237160" y="29249"/>
                    <a:pt x="237160" y="29281"/>
                    <a:pt x="237160" y="29312"/>
                  </a:cubicBezTo>
                  <a:cubicBezTo>
                    <a:pt x="237941" y="31159"/>
                    <a:pt x="238490" y="33077"/>
                    <a:pt x="238882" y="35026"/>
                  </a:cubicBezTo>
                  <a:close/>
                </a:path>
              </a:pathLst>
            </a:custGeom>
            <a:solidFill>
              <a:srgbClr val="FFC2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16" name="Google Shape;2116;p10"/>
            <p:cNvSpPr/>
            <p:nvPr/>
          </p:nvSpPr>
          <p:spPr>
            <a:xfrm rot="994539">
              <a:off x="8402888" y="2399373"/>
              <a:ext cx="1044038" cy="3122784"/>
            </a:xfrm>
            <a:custGeom>
              <a:avLst/>
              <a:gdLst/>
              <a:ahLst/>
              <a:cxnLst/>
              <a:rect l="l" t="t" r="r" b="b"/>
              <a:pathLst>
                <a:path w="1045067" h="3125863" extrusionOk="0">
                  <a:moveTo>
                    <a:pt x="68722" y="13277"/>
                  </a:moveTo>
                  <a:lnTo>
                    <a:pt x="1042163" y="3102582"/>
                  </a:lnTo>
                  <a:lnTo>
                    <a:pt x="966945" y="3126063"/>
                  </a:lnTo>
                  <a:lnTo>
                    <a:pt x="1098" y="60395"/>
                  </a:lnTo>
                  <a:lnTo>
                    <a:pt x="1647" y="60395"/>
                  </a:lnTo>
                  <a:cubicBezTo>
                    <a:pt x="550" y="58454"/>
                    <a:pt x="-310" y="56411"/>
                    <a:pt x="-937" y="54290"/>
                  </a:cubicBezTo>
                  <a:cubicBezTo>
                    <a:pt x="-7904" y="32406"/>
                    <a:pt x="4228" y="9050"/>
                    <a:pt x="26144" y="2116"/>
                  </a:cubicBezTo>
                  <a:cubicBezTo>
                    <a:pt x="26144" y="2108"/>
                    <a:pt x="26222" y="2092"/>
                    <a:pt x="26222" y="2084"/>
                  </a:cubicBezTo>
                  <a:cubicBezTo>
                    <a:pt x="41328" y="-2651"/>
                    <a:pt x="57844" y="1701"/>
                    <a:pt x="68722" y="13277"/>
                  </a:cubicBez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2117" name="Google Shape;2117;p10"/>
            <p:cNvSpPr/>
            <p:nvPr/>
          </p:nvSpPr>
          <p:spPr>
            <a:xfrm rot="994539">
              <a:off x="8568412" y="2396261"/>
              <a:ext cx="1048192" cy="3124298"/>
            </a:xfrm>
            <a:custGeom>
              <a:avLst/>
              <a:gdLst/>
              <a:ahLst/>
              <a:cxnLst/>
              <a:rect l="l" t="t" r="r" b="b"/>
              <a:pathLst>
                <a:path w="1049225" h="3127378" extrusionOk="0">
                  <a:moveTo>
                    <a:pt x="73194" y="12757"/>
                  </a:moveTo>
                  <a:lnTo>
                    <a:pt x="1046322" y="3102375"/>
                  </a:lnTo>
                  <a:lnTo>
                    <a:pt x="966331" y="3127578"/>
                  </a:lnTo>
                  <a:lnTo>
                    <a:pt x="716" y="61598"/>
                  </a:lnTo>
                  <a:lnTo>
                    <a:pt x="1343" y="61598"/>
                  </a:lnTo>
                  <a:cubicBezTo>
                    <a:pt x="248" y="59641"/>
                    <a:pt x="-692" y="57567"/>
                    <a:pt x="-1319" y="55415"/>
                  </a:cubicBezTo>
                  <a:cubicBezTo>
                    <a:pt x="-7657" y="32575"/>
                    <a:pt x="5570" y="8883"/>
                    <a:pt x="28424" y="2426"/>
                  </a:cubicBezTo>
                  <a:cubicBezTo>
                    <a:pt x="44078" y="-2740"/>
                    <a:pt x="61375" y="1236"/>
                    <a:pt x="73194" y="12757"/>
                  </a:cubicBezTo>
                  <a:close/>
                </a:path>
              </a:pathLst>
            </a:custGeom>
            <a:solidFill>
              <a:srgbClr val="000000">
                <a:alpha val="2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sp>
        <p:nvSpPr>
          <p:cNvPr id="2118" name="Google Shape;2118;p10"/>
          <p:cNvSpPr txBox="1">
            <a:spLocks noGrp="1"/>
          </p:cNvSpPr>
          <p:nvPr>
            <p:ph type="subTitle" idx="1"/>
          </p:nvPr>
        </p:nvSpPr>
        <p:spPr>
          <a:xfrm>
            <a:off x="753675" y="2024175"/>
            <a:ext cx="4907400" cy="717900"/>
          </a:xfrm>
          <a:prstGeom prst="rect">
            <a:avLst/>
          </a:prstGeom>
        </p:spPr>
        <p:txBody>
          <a:bodyPr spcFirstLastPara="1" wrap="square" lIns="121900" tIns="121900" rIns="121900" bIns="121900" anchor="t" anchorCtr="0">
            <a:noAutofit/>
          </a:bodyPr>
          <a:lstStyle>
            <a:lvl1pPr lvl="0" rtl="0">
              <a:spcBef>
                <a:spcPts val="0"/>
              </a:spcBef>
              <a:spcAft>
                <a:spcPts val="0"/>
              </a:spcAft>
              <a:buSzPts val="2100"/>
              <a:buNone/>
              <a:defRPr sz="2100" b="1"/>
            </a:lvl1pPr>
            <a:lvl2pPr lvl="1" rtl="0">
              <a:spcBef>
                <a:spcPts val="2100"/>
              </a:spcBef>
              <a:spcAft>
                <a:spcPts val="0"/>
              </a:spcAft>
              <a:buSzPts val="2100"/>
              <a:buNone/>
              <a:defRPr sz="2100" b="1"/>
            </a:lvl2pPr>
            <a:lvl3pPr lvl="2" rtl="0">
              <a:spcBef>
                <a:spcPts val="2100"/>
              </a:spcBef>
              <a:spcAft>
                <a:spcPts val="0"/>
              </a:spcAft>
              <a:buSzPts val="2100"/>
              <a:buNone/>
              <a:defRPr sz="2100" b="1"/>
            </a:lvl3pPr>
            <a:lvl4pPr lvl="3" rtl="0">
              <a:spcBef>
                <a:spcPts val="2100"/>
              </a:spcBef>
              <a:spcAft>
                <a:spcPts val="0"/>
              </a:spcAft>
              <a:buSzPts val="2100"/>
              <a:buNone/>
              <a:defRPr sz="2100" b="1"/>
            </a:lvl4pPr>
            <a:lvl5pPr lvl="4" rtl="0">
              <a:spcBef>
                <a:spcPts val="2100"/>
              </a:spcBef>
              <a:spcAft>
                <a:spcPts val="0"/>
              </a:spcAft>
              <a:buSzPts val="2100"/>
              <a:buNone/>
              <a:defRPr sz="2100" b="1"/>
            </a:lvl5pPr>
            <a:lvl6pPr lvl="5" rtl="0">
              <a:spcBef>
                <a:spcPts val="2100"/>
              </a:spcBef>
              <a:spcAft>
                <a:spcPts val="0"/>
              </a:spcAft>
              <a:buSzPts val="2100"/>
              <a:buNone/>
              <a:defRPr sz="2100" b="1"/>
            </a:lvl6pPr>
            <a:lvl7pPr lvl="6" rtl="0">
              <a:spcBef>
                <a:spcPts val="2100"/>
              </a:spcBef>
              <a:spcAft>
                <a:spcPts val="0"/>
              </a:spcAft>
              <a:buSzPts val="2100"/>
              <a:buNone/>
              <a:defRPr sz="2100" b="1"/>
            </a:lvl7pPr>
            <a:lvl8pPr lvl="7" rtl="0">
              <a:spcBef>
                <a:spcPts val="2100"/>
              </a:spcBef>
              <a:spcAft>
                <a:spcPts val="0"/>
              </a:spcAft>
              <a:buSzPts val="2100"/>
              <a:buNone/>
              <a:defRPr sz="2100" b="1"/>
            </a:lvl8pPr>
            <a:lvl9pPr lvl="8" rtl="0">
              <a:spcBef>
                <a:spcPts val="2100"/>
              </a:spcBef>
              <a:spcAft>
                <a:spcPts val="2100"/>
              </a:spcAft>
              <a:buSzPts val="2100"/>
              <a:buNone/>
              <a:defRPr sz="2100" b="1"/>
            </a:lvl9pPr>
          </a:lstStyle>
          <a:p>
            <a:endParaRPr/>
          </a:p>
        </p:txBody>
      </p:sp>
      <p:sp>
        <p:nvSpPr>
          <p:cNvPr id="2119" name="Google Shape;2119;p10"/>
          <p:cNvSpPr txBox="1">
            <a:spLocks noGrp="1"/>
          </p:cNvSpPr>
          <p:nvPr>
            <p:ph type="title"/>
          </p:nvPr>
        </p:nvSpPr>
        <p:spPr>
          <a:xfrm>
            <a:off x="720400" y="593375"/>
            <a:ext cx="4907400" cy="763500"/>
          </a:xfrm>
          <a:prstGeom prst="rect">
            <a:avLst/>
          </a:prstGeom>
        </p:spPr>
        <p:txBody>
          <a:bodyPr spcFirstLastPara="1" wrap="square" lIns="121900" tIns="121900" rIns="121900" bIns="121900" anchor="t" anchorCtr="0">
            <a:noAutofit/>
          </a:bodyPr>
          <a:lstStyle>
            <a:lvl1pPr marL="0" marR="0" lvl="0" indent="0" algn="l" rtl="0">
              <a:lnSpc>
                <a:spcPct val="100000"/>
              </a:lnSpc>
              <a:spcBef>
                <a:spcPts val="0"/>
              </a:spcBef>
              <a:spcAft>
                <a:spcPts val="0"/>
              </a:spcAft>
              <a:buClr>
                <a:schemeClr val="dk1"/>
              </a:buClr>
              <a:buSzPts val="4000"/>
              <a:buFont typeface="Aldrich"/>
              <a:buNone/>
              <a:defRPr/>
            </a:lvl1pPr>
            <a:lvl2pPr lvl="1"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2pPr>
            <a:lvl3pPr lvl="2"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3pPr>
            <a:lvl4pPr lvl="3"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4pPr>
            <a:lvl5pPr lvl="4"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5pPr>
            <a:lvl6pPr lvl="5"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6pPr>
            <a:lvl7pPr lvl="6"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7pPr>
            <a:lvl8pPr lvl="7"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8pPr>
            <a:lvl9pPr lvl="8" rtl="0">
              <a:spcBef>
                <a:spcPts val="0"/>
              </a:spcBef>
              <a:spcAft>
                <a:spcPts val="0"/>
              </a:spcAft>
              <a:buClr>
                <a:schemeClr val="dk1"/>
              </a:buClr>
              <a:buSzPts val="4000"/>
              <a:buFont typeface="Abril Fatface"/>
              <a:buNone/>
              <a:defRPr sz="4000">
                <a:solidFill>
                  <a:schemeClr val="dk1"/>
                </a:solidFill>
                <a:latin typeface="Abril Fatface"/>
                <a:ea typeface="Abril Fatface"/>
                <a:cs typeface="Abril Fatface"/>
                <a:sym typeface="Abril Fatface"/>
              </a:defRPr>
            </a:lvl9pPr>
          </a:lstStyle>
          <a:p>
            <a:endParaRPr/>
          </a:p>
        </p:txBody>
      </p:sp>
      <p:sp>
        <p:nvSpPr>
          <p:cNvPr id="2120" name="Google Shape;2120;p10"/>
          <p:cNvSpPr txBox="1">
            <a:spLocks noGrp="1"/>
          </p:cNvSpPr>
          <p:nvPr>
            <p:ph type="body" idx="2"/>
          </p:nvPr>
        </p:nvSpPr>
        <p:spPr>
          <a:xfrm>
            <a:off x="753677" y="2684350"/>
            <a:ext cx="4907400" cy="3436500"/>
          </a:xfrm>
          <a:prstGeom prst="rect">
            <a:avLst/>
          </a:prstGeom>
        </p:spPr>
        <p:txBody>
          <a:bodyPr spcFirstLastPara="1" wrap="square" lIns="121900" tIns="121900" rIns="121900" bIns="121900" anchor="t" anchorCtr="0">
            <a:noAutofit/>
          </a:bodyPr>
          <a:lstStyle>
            <a:lvl1pPr marL="457200" lvl="0" indent="-349250">
              <a:spcBef>
                <a:spcPts val="0"/>
              </a:spcBef>
              <a:spcAft>
                <a:spcPts val="0"/>
              </a:spcAft>
              <a:buSzPts val="1900"/>
              <a:buChar char="●"/>
              <a:defRPr/>
            </a:lvl1pPr>
            <a:lvl2pPr marL="914400" lvl="1" indent="-349250">
              <a:spcBef>
                <a:spcPts val="2100"/>
              </a:spcBef>
              <a:spcAft>
                <a:spcPts val="0"/>
              </a:spcAft>
              <a:buSzPts val="1900"/>
              <a:buChar char="○"/>
              <a:defRPr/>
            </a:lvl2pPr>
            <a:lvl3pPr marL="1371600" lvl="2" indent="-349250">
              <a:spcBef>
                <a:spcPts val="2100"/>
              </a:spcBef>
              <a:spcAft>
                <a:spcPts val="0"/>
              </a:spcAft>
              <a:buSzPts val="1900"/>
              <a:buChar char="■"/>
              <a:defRPr/>
            </a:lvl3pPr>
            <a:lvl4pPr marL="1828800" lvl="3" indent="-349250">
              <a:spcBef>
                <a:spcPts val="2100"/>
              </a:spcBef>
              <a:spcAft>
                <a:spcPts val="0"/>
              </a:spcAft>
              <a:buSzPts val="1900"/>
              <a:buChar char="●"/>
              <a:defRPr/>
            </a:lvl4pPr>
            <a:lvl5pPr marL="2286000" lvl="4" indent="-349250">
              <a:spcBef>
                <a:spcPts val="2100"/>
              </a:spcBef>
              <a:spcAft>
                <a:spcPts val="0"/>
              </a:spcAft>
              <a:buSzPts val="1900"/>
              <a:buChar char="○"/>
              <a:defRPr/>
            </a:lvl5pPr>
            <a:lvl6pPr marL="2743200" lvl="5" indent="-349250">
              <a:spcBef>
                <a:spcPts val="2100"/>
              </a:spcBef>
              <a:spcAft>
                <a:spcPts val="0"/>
              </a:spcAft>
              <a:buSzPts val="1900"/>
              <a:buChar char="■"/>
              <a:defRPr/>
            </a:lvl6pPr>
            <a:lvl7pPr marL="3200400" lvl="6" indent="-349250">
              <a:spcBef>
                <a:spcPts val="2100"/>
              </a:spcBef>
              <a:spcAft>
                <a:spcPts val="0"/>
              </a:spcAft>
              <a:buSzPts val="1900"/>
              <a:buChar char="●"/>
              <a:defRPr/>
            </a:lvl7pPr>
            <a:lvl8pPr marL="3657600" lvl="7" indent="-349250">
              <a:spcBef>
                <a:spcPts val="2100"/>
              </a:spcBef>
              <a:spcAft>
                <a:spcPts val="0"/>
              </a:spcAft>
              <a:buSzPts val="1900"/>
              <a:buChar char="○"/>
              <a:defRPr/>
            </a:lvl8pPr>
            <a:lvl9pPr marL="4114800" lvl="8" indent="-349250">
              <a:spcBef>
                <a:spcPts val="2100"/>
              </a:spcBef>
              <a:spcAft>
                <a:spcPts val="2100"/>
              </a:spcAft>
              <a:buSzPts val="1900"/>
              <a:buChar char="■"/>
              <a:defRPr/>
            </a:lvl9pPr>
          </a:lstStyle>
          <a:p>
            <a:endParaRPr/>
          </a:p>
        </p:txBody>
      </p:sp>
      <p:sp>
        <p:nvSpPr>
          <p:cNvPr id="2121" name="Google Shape;2121;p10"/>
          <p:cNvSpPr/>
          <p:nvPr/>
        </p:nvSpPr>
        <p:spPr>
          <a:xfrm>
            <a:off x="2950925" y="-3800"/>
            <a:ext cx="9241083" cy="6865609"/>
          </a:xfrm>
          <a:custGeom>
            <a:avLst/>
            <a:gdLst/>
            <a:ahLst/>
            <a:cxnLst/>
            <a:rect l="l" t="t" r="r" b="b"/>
            <a:pathLst>
              <a:path w="9241083" h="6848488" extrusionOk="0">
                <a:moveTo>
                  <a:pt x="9241083" y="0"/>
                </a:moveTo>
                <a:cubicBezTo>
                  <a:pt x="7435747" y="0"/>
                  <a:pt x="5630504" y="0"/>
                  <a:pt x="3825166" y="0"/>
                </a:cubicBezTo>
                <a:cubicBezTo>
                  <a:pt x="4255384" y="1079778"/>
                  <a:pt x="4815153" y="1565355"/>
                  <a:pt x="5277522" y="1790119"/>
                </a:cubicBezTo>
                <a:cubicBezTo>
                  <a:pt x="5878001" y="2082131"/>
                  <a:pt x="7007621" y="2316121"/>
                  <a:pt x="7118528" y="3170850"/>
                </a:cubicBezTo>
                <a:cubicBezTo>
                  <a:pt x="7195193" y="3761818"/>
                  <a:pt x="7077628" y="5180596"/>
                  <a:pt x="5338872" y="5108972"/>
                </a:cubicBezTo>
                <a:cubicBezTo>
                  <a:pt x="4205163" y="5062270"/>
                  <a:pt x="3969840" y="6341320"/>
                  <a:pt x="3416064" y="6392588"/>
                </a:cubicBezTo>
                <a:cubicBezTo>
                  <a:pt x="2673003" y="6461359"/>
                  <a:pt x="2367865" y="5721912"/>
                  <a:pt x="1605780" y="5727809"/>
                </a:cubicBezTo>
                <a:cubicBezTo>
                  <a:pt x="1145695" y="5731329"/>
                  <a:pt x="604665" y="6005839"/>
                  <a:pt x="0" y="6848488"/>
                </a:cubicBezTo>
                <a:cubicBezTo>
                  <a:pt x="3080393" y="6848488"/>
                  <a:pt x="6160691" y="6848488"/>
                  <a:pt x="9241083" y="6848488"/>
                </a:cubicBezTo>
              </a:path>
            </a:pathLst>
          </a:custGeom>
          <a:solidFill>
            <a:schemeClr val="dk1"/>
          </a:solidFill>
          <a:ln>
            <a:noFill/>
          </a:ln>
          <a:effectLst>
            <a:outerShdw blurRad="127000" dist="127000" dir="11580000"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Font typeface="Arial"/>
              <a:buNone/>
            </a:pPr>
            <a:endParaRPr>
              <a:solidFill>
                <a:srgbClr val="FFFFFF"/>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Autofit/>
          </a:bodyPr>
          <a:lstStyle>
            <a:lvl1pPr lvl="0">
              <a:spcBef>
                <a:spcPts val="0"/>
              </a:spcBef>
              <a:spcAft>
                <a:spcPts val="0"/>
              </a:spcAft>
              <a:buClr>
                <a:schemeClr val="dk1"/>
              </a:buClr>
              <a:buSzPts val="4000"/>
              <a:buFont typeface="Baloo 2"/>
              <a:buNone/>
              <a:defRPr sz="4000" b="1">
                <a:solidFill>
                  <a:schemeClr val="dk1"/>
                </a:solidFill>
                <a:latin typeface="Baloo 2"/>
                <a:ea typeface="Baloo 2"/>
                <a:cs typeface="Baloo 2"/>
                <a:sym typeface="Baloo 2"/>
              </a:defRPr>
            </a:lvl1pPr>
            <a:lvl2pPr lvl="1">
              <a:spcBef>
                <a:spcPts val="0"/>
              </a:spcBef>
              <a:spcAft>
                <a:spcPts val="0"/>
              </a:spcAft>
              <a:buClr>
                <a:schemeClr val="dk1"/>
              </a:buClr>
              <a:buSzPts val="4000"/>
              <a:buFont typeface="Baloo 2"/>
              <a:buNone/>
              <a:defRPr sz="4000" b="1">
                <a:solidFill>
                  <a:schemeClr val="dk1"/>
                </a:solidFill>
                <a:latin typeface="Baloo 2"/>
                <a:ea typeface="Baloo 2"/>
                <a:cs typeface="Baloo 2"/>
                <a:sym typeface="Baloo 2"/>
              </a:defRPr>
            </a:lvl2pPr>
            <a:lvl3pPr lvl="2">
              <a:spcBef>
                <a:spcPts val="0"/>
              </a:spcBef>
              <a:spcAft>
                <a:spcPts val="0"/>
              </a:spcAft>
              <a:buClr>
                <a:schemeClr val="dk1"/>
              </a:buClr>
              <a:buSzPts val="4000"/>
              <a:buFont typeface="Baloo 2"/>
              <a:buNone/>
              <a:defRPr sz="4000" b="1">
                <a:solidFill>
                  <a:schemeClr val="dk1"/>
                </a:solidFill>
                <a:latin typeface="Baloo 2"/>
                <a:ea typeface="Baloo 2"/>
                <a:cs typeface="Baloo 2"/>
                <a:sym typeface="Baloo 2"/>
              </a:defRPr>
            </a:lvl3pPr>
            <a:lvl4pPr lvl="3">
              <a:spcBef>
                <a:spcPts val="0"/>
              </a:spcBef>
              <a:spcAft>
                <a:spcPts val="0"/>
              </a:spcAft>
              <a:buClr>
                <a:schemeClr val="dk1"/>
              </a:buClr>
              <a:buSzPts val="4000"/>
              <a:buFont typeface="Baloo 2"/>
              <a:buNone/>
              <a:defRPr sz="4000" b="1">
                <a:solidFill>
                  <a:schemeClr val="dk1"/>
                </a:solidFill>
                <a:latin typeface="Baloo 2"/>
                <a:ea typeface="Baloo 2"/>
                <a:cs typeface="Baloo 2"/>
                <a:sym typeface="Baloo 2"/>
              </a:defRPr>
            </a:lvl4pPr>
            <a:lvl5pPr lvl="4">
              <a:spcBef>
                <a:spcPts val="0"/>
              </a:spcBef>
              <a:spcAft>
                <a:spcPts val="0"/>
              </a:spcAft>
              <a:buClr>
                <a:schemeClr val="dk1"/>
              </a:buClr>
              <a:buSzPts val="4000"/>
              <a:buFont typeface="Baloo 2"/>
              <a:buNone/>
              <a:defRPr sz="4000" b="1">
                <a:solidFill>
                  <a:schemeClr val="dk1"/>
                </a:solidFill>
                <a:latin typeface="Baloo 2"/>
                <a:ea typeface="Baloo 2"/>
                <a:cs typeface="Baloo 2"/>
                <a:sym typeface="Baloo 2"/>
              </a:defRPr>
            </a:lvl5pPr>
            <a:lvl6pPr lvl="5">
              <a:spcBef>
                <a:spcPts val="0"/>
              </a:spcBef>
              <a:spcAft>
                <a:spcPts val="0"/>
              </a:spcAft>
              <a:buClr>
                <a:schemeClr val="dk1"/>
              </a:buClr>
              <a:buSzPts val="4000"/>
              <a:buFont typeface="Baloo 2"/>
              <a:buNone/>
              <a:defRPr sz="4000" b="1">
                <a:solidFill>
                  <a:schemeClr val="dk1"/>
                </a:solidFill>
                <a:latin typeface="Baloo 2"/>
                <a:ea typeface="Baloo 2"/>
                <a:cs typeface="Baloo 2"/>
                <a:sym typeface="Baloo 2"/>
              </a:defRPr>
            </a:lvl6pPr>
            <a:lvl7pPr lvl="6">
              <a:spcBef>
                <a:spcPts val="0"/>
              </a:spcBef>
              <a:spcAft>
                <a:spcPts val="0"/>
              </a:spcAft>
              <a:buClr>
                <a:schemeClr val="dk1"/>
              </a:buClr>
              <a:buSzPts val="4000"/>
              <a:buFont typeface="Baloo 2"/>
              <a:buNone/>
              <a:defRPr sz="4000" b="1">
                <a:solidFill>
                  <a:schemeClr val="dk1"/>
                </a:solidFill>
                <a:latin typeface="Baloo 2"/>
                <a:ea typeface="Baloo 2"/>
                <a:cs typeface="Baloo 2"/>
                <a:sym typeface="Baloo 2"/>
              </a:defRPr>
            </a:lvl7pPr>
            <a:lvl8pPr lvl="7">
              <a:spcBef>
                <a:spcPts val="0"/>
              </a:spcBef>
              <a:spcAft>
                <a:spcPts val="0"/>
              </a:spcAft>
              <a:buClr>
                <a:schemeClr val="dk1"/>
              </a:buClr>
              <a:buSzPts val="4000"/>
              <a:buFont typeface="Baloo 2"/>
              <a:buNone/>
              <a:defRPr sz="4000" b="1">
                <a:solidFill>
                  <a:schemeClr val="dk1"/>
                </a:solidFill>
                <a:latin typeface="Baloo 2"/>
                <a:ea typeface="Baloo 2"/>
                <a:cs typeface="Baloo 2"/>
                <a:sym typeface="Baloo 2"/>
              </a:defRPr>
            </a:lvl8pPr>
            <a:lvl9pPr lvl="8">
              <a:spcBef>
                <a:spcPts val="0"/>
              </a:spcBef>
              <a:spcAft>
                <a:spcPts val="0"/>
              </a:spcAft>
              <a:buClr>
                <a:schemeClr val="dk1"/>
              </a:buClr>
              <a:buSzPts val="4000"/>
              <a:buFont typeface="Baloo 2"/>
              <a:buNone/>
              <a:defRPr sz="4000" b="1">
                <a:solidFill>
                  <a:schemeClr val="dk1"/>
                </a:solidFill>
                <a:latin typeface="Baloo 2"/>
                <a:ea typeface="Baloo 2"/>
                <a:cs typeface="Baloo 2"/>
                <a:sym typeface="Baloo 2"/>
              </a:defRPr>
            </a:lvl9pPr>
          </a:lstStyle>
          <a:p>
            <a:endParaRPr/>
          </a:p>
        </p:txBody>
      </p:sp>
      <p:sp>
        <p:nvSpPr>
          <p:cNvPr id="7" name="Google Shape;7;p1"/>
          <p:cNvSpPr txBox="1">
            <a:spLocks noGrp="1"/>
          </p:cNvSpPr>
          <p:nvPr>
            <p:ph type="body" idx="1"/>
          </p:nvPr>
        </p:nvSpPr>
        <p:spPr>
          <a:xfrm>
            <a:off x="415600" y="1536633"/>
            <a:ext cx="11360700" cy="4555200"/>
          </a:xfrm>
          <a:prstGeom prst="rect">
            <a:avLst/>
          </a:prstGeom>
          <a:noFill/>
          <a:ln>
            <a:noFill/>
          </a:ln>
        </p:spPr>
        <p:txBody>
          <a:bodyPr spcFirstLastPara="1" wrap="square" lIns="121900" tIns="121900" rIns="121900" bIns="121900" anchor="t" anchorCtr="0">
            <a:noAutofit/>
          </a:bodyPr>
          <a:lstStyle>
            <a:lvl1pPr marL="457200" lvl="0" indent="-349250">
              <a:lnSpc>
                <a:spcPct val="115000"/>
              </a:lnSpc>
              <a:spcBef>
                <a:spcPts val="0"/>
              </a:spcBef>
              <a:spcAft>
                <a:spcPts val="0"/>
              </a:spcAft>
              <a:buClr>
                <a:schemeClr val="dk2"/>
              </a:buClr>
              <a:buSzPts val="1900"/>
              <a:buFont typeface="Gochi Hand"/>
              <a:buChar char="●"/>
              <a:defRPr sz="1900">
                <a:solidFill>
                  <a:schemeClr val="dk2"/>
                </a:solidFill>
                <a:latin typeface="Gochi Hand"/>
                <a:ea typeface="Gochi Hand"/>
                <a:cs typeface="Gochi Hand"/>
                <a:sym typeface="Gochi Hand"/>
              </a:defRPr>
            </a:lvl1pPr>
            <a:lvl2pPr marL="914400" lvl="1" indent="-349250">
              <a:lnSpc>
                <a:spcPct val="115000"/>
              </a:lnSpc>
              <a:spcBef>
                <a:spcPts val="2100"/>
              </a:spcBef>
              <a:spcAft>
                <a:spcPts val="0"/>
              </a:spcAft>
              <a:buClr>
                <a:schemeClr val="dk2"/>
              </a:buClr>
              <a:buSzPts val="1900"/>
              <a:buFont typeface="Gochi Hand"/>
              <a:buChar char="○"/>
              <a:defRPr sz="1900">
                <a:solidFill>
                  <a:schemeClr val="dk2"/>
                </a:solidFill>
                <a:latin typeface="Gochi Hand"/>
                <a:ea typeface="Gochi Hand"/>
                <a:cs typeface="Gochi Hand"/>
                <a:sym typeface="Gochi Hand"/>
              </a:defRPr>
            </a:lvl2pPr>
            <a:lvl3pPr marL="1371600" lvl="2" indent="-349250">
              <a:lnSpc>
                <a:spcPct val="115000"/>
              </a:lnSpc>
              <a:spcBef>
                <a:spcPts val="2100"/>
              </a:spcBef>
              <a:spcAft>
                <a:spcPts val="0"/>
              </a:spcAft>
              <a:buClr>
                <a:schemeClr val="dk2"/>
              </a:buClr>
              <a:buSzPts val="1900"/>
              <a:buFont typeface="Gochi Hand"/>
              <a:buChar char="■"/>
              <a:defRPr sz="1900">
                <a:solidFill>
                  <a:schemeClr val="dk2"/>
                </a:solidFill>
                <a:latin typeface="Gochi Hand"/>
                <a:ea typeface="Gochi Hand"/>
                <a:cs typeface="Gochi Hand"/>
                <a:sym typeface="Gochi Hand"/>
              </a:defRPr>
            </a:lvl3pPr>
            <a:lvl4pPr marL="1828800" lvl="3" indent="-349250">
              <a:lnSpc>
                <a:spcPct val="115000"/>
              </a:lnSpc>
              <a:spcBef>
                <a:spcPts val="2100"/>
              </a:spcBef>
              <a:spcAft>
                <a:spcPts val="0"/>
              </a:spcAft>
              <a:buClr>
                <a:schemeClr val="dk2"/>
              </a:buClr>
              <a:buSzPts val="1900"/>
              <a:buFont typeface="Gochi Hand"/>
              <a:buChar char="●"/>
              <a:defRPr sz="1900">
                <a:solidFill>
                  <a:schemeClr val="dk2"/>
                </a:solidFill>
                <a:latin typeface="Gochi Hand"/>
                <a:ea typeface="Gochi Hand"/>
                <a:cs typeface="Gochi Hand"/>
                <a:sym typeface="Gochi Hand"/>
              </a:defRPr>
            </a:lvl4pPr>
            <a:lvl5pPr marL="2286000" lvl="4" indent="-349250">
              <a:lnSpc>
                <a:spcPct val="115000"/>
              </a:lnSpc>
              <a:spcBef>
                <a:spcPts val="2100"/>
              </a:spcBef>
              <a:spcAft>
                <a:spcPts val="0"/>
              </a:spcAft>
              <a:buClr>
                <a:schemeClr val="dk2"/>
              </a:buClr>
              <a:buSzPts val="1900"/>
              <a:buFont typeface="Gochi Hand"/>
              <a:buChar char="○"/>
              <a:defRPr sz="1900">
                <a:solidFill>
                  <a:schemeClr val="dk2"/>
                </a:solidFill>
                <a:latin typeface="Gochi Hand"/>
                <a:ea typeface="Gochi Hand"/>
                <a:cs typeface="Gochi Hand"/>
                <a:sym typeface="Gochi Hand"/>
              </a:defRPr>
            </a:lvl5pPr>
            <a:lvl6pPr marL="2743200" lvl="5" indent="-349250">
              <a:lnSpc>
                <a:spcPct val="115000"/>
              </a:lnSpc>
              <a:spcBef>
                <a:spcPts val="2100"/>
              </a:spcBef>
              <a:spcAft>
                <a:spcPts val="0"/>
              </a:spcAft>
              <a:buClr>
                <a:schemeClr val="dk2"/>
              </a:buClr>
              <a:buSzPts val="1900"/>
              <a:buFont typeface="Gochi Hand"/>
              <a:buChar char="■"/>
              <a:defRPr sz="1900">
                <a:solidFill>
                  <a:schemeClr val="dk2"/>
                </a:solidFill>
                <a:latin typeface="Gochi Hand"/>
                <a:ea typeface="Gochi Hand"/>
                <a:cs typeface="Gochi Hand"/>
                <a:sym typeface="Gochi Hand"/>
              </a:defRPr>
            </a:lvl6pPr>
            <a:lvl7pPr marL="3200400" lvl="6" indent="-349250">
              <a:lnSpc>
                <a:spcPct val="115000"/>
              </a:lnSpc>
              <a:spcBef>
                <a:spcPts val="2100"/>
              </a:spcBef>
              <a:spcAft>
                <a:spcPts val="0"/>
              </a:spcAft>
              <a:buClr>
                <a:schemeClr val="dk2"/>
              </a:buClr>
              <a:buSzPts val="1900"/>
              <a:buFont typeface="Gochi Hand"/>
              <a:buChar char="●"/>
              <a:defRPr sz="1900">
                <a:solidFill>
                  <a:schemeClr val="dk2"/>
                </a:solidFill>
                <a:latin typeface="Gochi Hand"/>
                <a:ea typeface="Gochi Hand"/>
                <a:cs typeface="Gochi Hand"/>
                <a:sym typeface="Gochi Hand"/>
              </a:defRPr>
            </a:lvl7pPr>
            <a:lvl8pPr marL="3657600" lvl="7" indent="-349250">
              <a:lnSpc>
                <a:spcPct val="115000"/>
              </a:lnSpc>
              <a:spcBef>
                <a:spcPts val="2100"/>
              </a:spcBef>
              <a:spcAft>
                <a:spcPts val="0"/>
              </a:spcAft>
              <a:buClr>
                <a:schemeClr val="dk2"/>
              </a:buClr>
              <a:buSzPts val="1900"/>
              <a:buFont typeface="Gochi Hand"/>
              <a:buChar char="○"/>
              <a:defRPr sz="1900">
                <a:solidFill>
                  <a:schemeClr val="dk2"/>
                </a:solidFill>
                <a:latin typeface="Gochi Hand"/>
                <a:ea typeface="Gochi Hand"/>
                <a:cs typeface="Gochi Hand"/>
                <a:sym typeface="Gochi Hand"/>
              </a:defRPr>
            </a:lvl8pPr>
            <a:lvl9pPr marL="4114800" lvl="8" indent="-349250">
              <a:lnSpc>
                <a:spcPct val="115000"/>
              </a:lnSpc>
              <a:spcBef>
                <a:spcPts val="2100"/>
              </a:spcBef>
              <a:spcAft>
                <a:spcPts val="2100"/>
              </a:spcAft>
              <a:buClr>
                <a:schemeClr val="dk2"/>
              </a:buClr>
              <a:buSzPts val="1900"/>
              <a:buFont typeface="Gochi Hand"/>
              <a:buChar char="■"/>
              <a:defRPr sz="1900">
                <a:solidFill>
                  <a:schemeClr val="dk2"/>
                </a:solidFill>
                <a:latin typeface="Gochi Hand"/>
                <a:ea typeface="Gochi Hand"/>
                <a:cs typeface="Gochi Hand"/>
                <a:sym typeface="Gochi Hand"/>
              </a:defRPr>
            </a:lvl9pPr>
          </a:lstStyle>
          <a:p>
            <a:endParaRPr/>
          </a:p>
        </p:txBody>
      </p:sp>
      <p:sp>
        <p:nvSpPr>
          <p:cNvPr id="8" name="Google Shape;8;p1"/>
          <p:cNvSpPr txBox="1">
            <a:spLocks noGrp="1"/>
          </p:cNvSpPr>
          <p:nvPr>
            <p:ph type="sldNum" idx="12"/>
          </p:nvPr>
        </p:nvSpPr>
        <p:spPr>
          <a:xfrm>
            <a:off x="11296610" y="6217622"/>
            <a:ext cx="731700" cy="524700"/>
          </a:xfrm>
          <a:prstGeom prst="rect">
            <a:avLst/>
          </a:prstGeom>
          <a:noFill/>
          <a:ln>
            <a:noFill/>
          </a:ln>
        </p:spPr>
        <p:txBody>
          <a:bodyPr spcFirstLastPara="1" wrap="square" lIns="121900" tIns="121900" rIns="121900" bIns="12190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
        <p:nvSpPr>
          <p:cNvPr id="9" name="Google Shape;9;p1"/>
          <p:cNvSpPr txBox="1"/>
          <p:nvPr/>
        </p:nvSpPr>
        <p:spPr>
          <a:xfrm rot="5400000">
            <a:off x="-679350" y="6198500"/>
            <a:ext cx="1579800" cy="37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chemeClr val="dk1"/>
                </a:solidFill>
                <a:latin typeface="Barlow Condensed"/>
                <a:ea typeface="Barlow Condensed"/>
                <a:cs typeface="Barlow Condensed"/>
                <a:sym typeface="Barlow Condensed"/>
              </a:rPr>
              <a:t>SLIDESMANIA.COM</a:t>
            </a:r>
            <a:endParaRPr>
              <a:solidFill>
                <a:schemeClr val="dk1"/>
              </a:solidFill>
              <a:latin typeface="Barlow Condensed"/>
              <a:ea typeface="Barlow Condensed"/>
              <a:cs typeface="Barlow Condensed"/>
              <a:sym typeface="Barlow Condensed"/>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6"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747"/>
        <p:cNvGrpSpPr/>
        <p:nvPr/>
      </p:nvGrpSpPr>
      <p:grpSpPr>
        <a:xfrm>
          <a:off x="0" y="0"/>
          <a:ext cx="0" cy="0"/>
          <a:chOff x="0" y="0"/>
          <a:chExt cx="0" cy="0"/>
        </a:xfrm>
      </p:grpSpPr>
      <p:grpSp>
        <p:nvGrpSpPr>
          <p:cNvPr id="3759" name="Google Shape;3759;p26"/>
          <p:cNvGrpSpPr/>
          <p:nvPr/>
        </p:nvGrpSpPr>
        <p:grpSpPr>
          <a:xfrm rot="7785489">
            <a:off x="10254894" y="1646495"/>
            <a:ext cx="1951645" cy="1473999"/>
            <a:chOff x="5102217" y="2695575"/>
            <a:chExt cx="1971523" cy="1489013"/>
          </a:xfrm>
        </p:grpSpPr>
        <p:sp>
          <p:nvSpPr>
            <p:cNvPr id="3760" name="Google Shape;3760;p26"/>
            <p:cNvSpPr/>
            <p:nvPr/>
          </p:nvSpPr>
          <p:spPr>
            <a:xfrm rot="-7581239">
              <a:off x="5112820" y="4076055"/>
              <a:ext cx="108725" cy="81306"/>
            </a:xfrm>
            <a:custGeom>
              <a:avLst/>
              <a:gdLst/>
              <a:ahLst/>
              <a:cxnLst/>
              <a:rect l="l" t="t" r="r" b="b"/>
              <a:pathLst>
                <a:path w="108775" h="81343" extrusionOk="0">
                  <a:moveTo>
                    <a:pt x="53781" y="-51"/>
                  </a:moveTo>
                  <a:lnTo>
                    <a:pt x="53781" y="-51"/>
                  </a:lnTo>
                  <a:cubicBezTo>
                    <a:pt x="83823" y="-51"/>
                    <a:pt x="108169" y="24295"/>
                    <a:pt x="108169" y="54337"/>
                  </a:cubicBezTo>
                  <a:lnTo>
                    <a:pt x="108169" y="81292"/>
                  </a:lnTo>
                  <a:lnTo>
                    <a:pt x="108169" y="81292"/>
                  </a:lnTo>
                  <a:lnTo>
                    <a:pt x="-606" y="81292"/>
                  </a:lnTo>
                  <a:lnTo>
                    <a:pt x="-606" y="81292"/>
                  </a:lnTo>
                  <a:lnTo>
                    <a:pt x="-606" y="54337"/>
                  </a:lnTo>
                  <a:cubicBezTo>
                    <a:pt x="-606" y="24295"/>
                    <a:pt x="23740" y="-51"/>
                    <a:pt x="53781" y="-51"/>
                  </a:cubicBezTo>
                  <a:close/>
                </a:path>
              </a:pathLst>
            </a:custGeom>
            <a:solidFill>
              <a:srgbClr val="FF482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61" name="Google Shape;3761;p26"/>
            <p:cNvSpPr/>
            <p:nvPr/>
          </p:nvSpPr>
          <p:spPr>
            <a:xfrm>
              <a:off x="5114864" y="4046981"/>
              <a:ext cx="66735" cy="93630"/>
            </a:xfrm>
            <a:custGeom>
              <a:avLst/>
              <a:gdLst/>
              <a:ahLst/>
              <a:cxnLst/>
              <a:rect l="l" t="t" r="r" b="b"/>
              <a:pathLst>
                <a:path w="66735" h="93630" extrusionOk="0">
                  <a:moveTo>
                    <a:pt x="17456" y="24904"/>
                  </a:moveTo>
                  <a:lnTo>
                    <a:pt x="51365" y="-51"/>
                  </a:lnTo>
                  <a:lnTo>
                    <a:pt x="66130" y="20047"/>
                  </a:lnTo>
                  <a:lnTo>
                    <a:pt x="32221" y="45002"/>
                  </a:lnTo>
                  <a:cubicBezTo>
                    <a:pt x="14790" y="57861"/>
                    <a:pt x="8980" y="79578"/>
                    <a:pt x="19266" y="93580"/>
                  </a:cubicBezTo>
                  <a:lnTo>
                    <a:pt x="4503" y="73577"/>
                  </a:lnTo>
                  <a:cubicBezTo>
                    <a:pt x="-5785" y="59575"/>
                    <a:pt x="-69" y="37477"/>
                    <a:pt x="17456" y="24904"/>
                  </a:cubicBezTo>
                  <a:close/>
                </a:path>
              </a:pathLst>
            </a:custGeom>
            <a:solidFill>
              <a:srgbClr val="D92E0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62" name="Google Shape;3762;p26"/>
            <p:cNvSpPr/>
            <p:nvPr/>
          </p:nvSpPr>
          <p:spPr>
            <a:xfrm rot="-7581239">
              <a:off x="5167396" y="4104782"/>
              <a:ext cx="36463" cy="62073"/>
            </a:xfrm>
            <a:custGeom>
              <a:avLst/>
              <a:gdLst/>
              <a:ahLst/>
              <a:cxnLst/>
              <a:rect l="l" t="t" r="r" b="b"/>
              <a:pathLst>
                <a:path w="36480" h="62102" extrusionOk="0">
                  <a:moveTo>
                    <a:pt x="17682" y="-51"/>
                  </a:moveTo>
                  <a:lnTo>
                    <a:pt x="17682" y="-51"/>
                  </a:lnTo>
                  <a:cubicBezTo>
                    <a:pt x="27674" y="-4"/>
                    <a:pt x="35770" y="8055"/>
                    <a:pt x="35875" y="18046"/>
                  </a:cubicBezTo>
                  <a:lnTo>
                    <a:pt x="35875" y="62052"/>
                  </a:lnTo>
                  <a:lnTo>
                    <a:pt x="35875" y="62052"/>
                  </a:lnTo>
                  <a:lnTo>
                    <a:pt x="-606" y="62052"/>
                  </a:lnTo>
                  <a:lnTo>
                    <a:pt x="-606" y="62052"/>
                  </a:lnTo>
                  <a:lnTo>
                    <a:pt x="-606" y="18046"/>
                  </a:lnTo>
                  <a:cubicBezTo>
                    <a:pt x="-501" y="8017"/>
                    <a:pt x="7652" y="-51"/>
                    <a:pt x="17682" y="-51"/>
                  </a:cubicBezTo>
                  <a:close/>
                </a:path>
              </a:pathLst>
            </a:custGeom>
            <a:solidFill>
              <a:srgbClr val="FF795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63" name="Google Shape;3763;p26"/>
            <p:cNvSpPr/>
            <p:nvPr/>
          </p:nvSpPr>
          <p:spPr>
            <a:xfrm rot="-7581239">
              <a:off x="5171823" y="4030375"/>
              <a:ext cx="112247" cy="82162"/>
            </a:xfrm>
            <a:custGeom>
              <a:avLst/>
              <a:gdLst/>
              <a:ahLst/>
              <a:cxnLst/>
              <a:rect l="l" t="t" r="r" b="b"/>
              <a:pathLst>
                <a:path w="112299" h="82200" extrusionOk="0">
                  <a:moveTo>
                    <a:pt x="-606" y="-51"/>
                  </a:moveTo>
                  <a:lnTo>
                    <a:pt x="111693" y="-51"/>
                  </a:lnTo>
                  <a:lnTo>
                    <a:pt x="111693" y="82150"/>
                  </a:lnTo>
                  <a:lnTo>
                    <a:pt x="-606" y="82150"/>
                  </a:lnTo>
                  <a:close/>
                </a:path>
              </a:pathLst>
            </a:custGeom>
            <a:solidFill>
              <a:srgbClr val="CCCCC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64" name="Google Shape;3764;p26"/>
            <p:cNvSpPr/>
            <p:nvPr/>
          </p:nvSpPr>
          <p:spPr>
            <a:xfrm rot="-7581239">
              <a:off x="5232294" y="4060981"/>
              <a:ext cx="36463" cy="82162"/>
            </a:xfrm>
            <a:custGeom>
              <a:avLst/>
              <a:gdLst/>
              <a:ahLst/>
              <a:cxnLst/>
              <a:rect l="l" t="t" r="r" b="b"/>
              <a:pathLst>
                <a:path w="36480" h="82200" extrusionOk="0">
                  <a:moveTo>
                    <a:pt x="-606" y="-51"/>
                  </a:moveTo>
                  <a:lnTo>
                    <a:pt x="35875" y="-51"/>
                  </a:lnTo>
                  <a:lnTo>
                    <a:pt x="35875" y="82150"/>
                  </a:lnTo>
                  <a:lnTo>
                    <a:pt x="-606" y="82150"/>
                  </a:lnTo>
                  <a:close/>
                </a:path>
              </a:pathLst>
            </a:custGeom>
            <a:solidFill>
              <a:srgbClr val="E6E6E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65" name="Google Shape;3765;p26"/>
            <p:cNvSpPr/>
            <p:nvPr/>
          </p:nvSpPr>
          <p:spPr>
            <a:xfrm rot="-7581239">
              <a:off x="5187223" y="3999708"/>
              <a:ext cx="36463" cy="82162"/>
            </a:xfrm>
            <a:custGeom>
              <a:avLst/>
              <a:gdLst/>
              <a:ahLst/>
              <a:cxnLst/>
              <a:rect l="l" t="t" r="r" b="b"/>
              <a:pathLst>
                <a:path w="36480" h="82200" extrusionOk="0">
                  <a:moveTo>
                    <a:pt x="-606" y="-51"/>
                  </a:moveTo>
                  <a:lnTo>
                    <a:pt x="35875" y="-51"/>
                  </a:lnTo>
                  <a:lnTo>
                    <a:pt x="35875" y="82150"/>
                  </a:lnTo>
                  <a:lnTo>
                    <a:pt x="-606" y="82150"/>
                  </a:lnTo>
                  <a:close/>
                </a:path>
              </a:pathLst>
            </a:custGeom>
            <a:solidFill>
              <a:srgbClr val="999999"/>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66" name="Google Shape;3766;p26"/>
            <p:cNvSpPr/>
            <p:nvPr/>
          </p:nvSpPr>
          <p:spPr>
            <a:xfrm>
              <a:off x="5200173" y="4050792"/>
              <a:ext cx="52959" cy="72009"/>
            </a:xfrm>
            <a:custGeom>
              <a:avLst/>
              <a:gdLst/>
              <a:ahLst/>
              <a:cxnLst/>
              <a:rect l="l" t="t" r="r" b="b"/>
              <a:pathLst>
                <a:path w="52959" h="72009" extrusionOk="0">
                  <a:moveTo>
                    <a:pt x="52959" y="72009"/>
                  </a:moveTo>
                  <a:lnTo>
                    <a:pt x="0" y="0"/>
                  </a:lnTo>
                </a:path>
              </a:pathLst>
            </a:custGeom>
            <a:noFill/>
            <a:ln w="19050" cap="flat" cmpd="sng">
              <a:solidFill>
                <a:srgbClr val="999999"/>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67" name="Google Shape;3767;p26"/>
            <p:cNvSpPr/>
            <p:nvPr/>
          </p:nvSpPr>
          <p:spPr>
            <a:xfrm>
              <a:off x="5224081" y="4033170"/>
              <a:ext cx="53054" cy="72009"/>
            </a:xfrm>
            <a:custGeom>
              <a:avLst/>
              <a:gdLst/>
              <a:ahLst/>
              <a:cxnLst/>
              <a:rect l="l" t="t" r="r" b="b"/>
              <a:pathLst>
                <a:path w="53054" h="72009" extrusionOk="0">
                  <a:moveTo>
                    <a:pt x="53054" y="72009"/>
                  </a:moveTo>
                  <a:lnTo>
                    <a:pt x="0" y="0"/>
                  </a:lnTo>
                </a:path>
              </a:pathLst>
            </a:custGeom>
            <a:noFill/>
            <a:ln w="19050" cap="flat" cmpd="sng">
              <a:solidFill>
                <a:srgbClr val="999999"/>
              </a:solidFill>
              <a:prstDash val="solid"/>
              <a:miter lim="8000"/>
              <a:headEnd type="none" w="sm" len="sm"/>
              <a:tailEnd type="none" w="sm" len="sm"/>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68" name="Google Shape;3768;p26"/>
            <p:cNvSpPr/>
            <p:nvPr/>
          </p:nvSpPr>
          <p:spPr>
            <a:xfrm>
              <a:off x="6844664" y="2732521"/>
              <a:ext cx="169677" cy="153839"/>
            </a:xfrm>
            <a:custGeom>
              <a:avLst/>
              <a:gdLst/>
              <a:ahLst/>
              <a:cxnLst/>
              <a:rect l="l" t="t" r="r" b="b"/>
              <a:pathLst>
                <a:path w="169677" h="153839" extrusionOk="0">
                  <a:moveTo>
                    <a:pt x="66069" y="153788"/>
                  </a:moveTo>
                  <a:lnTo>
                    <a:pt x="-606" y="64920"/>
                  </a:lnTo>
                  <a:lnTo>
                    <a:pt x="62354" y="36345"/>
                  </a:lnTo>
                  <a:lnTo>
                    <a:pt x="135601" y="3579"/>
                  </a:lnTo>
                  <a:lnTo>
                    <a:pt x="142745" y="436"/>
                  </a:lnTo>
                  <a:cubicBezTo>
                    <a:pt x="145622" y="-661"/>
                    <a:pt x="148889" y="134"/>
                    <a:pt x="150937" y="2436"/>
                  </a:cubicBezTo>
                  <a:cubicBezTo>
                    <a:pt x="153413" y="5865"/>
                    <a:pt x="150937" y="11961"/>
                    <a:pt x="144936" y="16724"/>
                  </a:cubicBezTo>
                  <a:cubicBezTo>
                    <a:pt x="148784" y="13101"/>
                    <a:pt x="154290" y="11860"/>
                    <a:pt x="159319" y="13485"/>
                  </a:cubicBezTo>
                  <a:cubicBezTo>
                    <a:pt x="162748" y="15866"/>
                    <a:pt x="160938" y="23010"/>
                    <a:pt x="153699" y="29106"/>
                  </a:cubicBezTo>
                  <a:cubicBezTo>
                    <a:pt x="157271" y="25974"/>
                    <a:pt x="162090" y="24673"/>
                    <a:pt x="166748" y="25582"/>
                  </a:cubicBezTo>
                  <a:cubicBezTo>
                    <a:pt x="169701" y="27011"/>
                    <a:pt x="169987" y="31678"/>
                    <a:pt x="166748" y="36726"/>
                  </a:cubicBezTo>
                  <a:lnTo>
                    <a:pt x="161605" y="42822"/>
                  </a:lnTo>
                  <a:cubicBezTo>
                    <a:pt x="161081" y="43322"/>
                    <a:pt x="160604" y="43863"/>
                    <a:pt x="160176" y="44441"/>
                  </a:cubicBezTo>
                  <a:lnTo>
                    <a:pt x="135316" y="73016"/>
                  </a:lnTo>
                  <a:lnTo>
                    <a:pt x="131315" y="77684"/>
                  </a:lnTo>
                  <a:cubicBezTo>
                    <a:pt x="127315" y="82256"/>
                    <a:pt x="123219" y="87209"/>
                    <a:pt x="119028" y="92066"/>
                  </a:cubicBezTo>
                  <a:lnTo>
                    <a:pt x="114837" y="97019"/>
                  </a:lnTo>
                  <a:lnTo>
                    <a:pt x="112646" y="99401"/>
                  </a:lnTo>
                  <a:lnTo>
                    <a:pt x="67403" y="152169"/>
                  </a:lnTo>
                  <a:close/>
                </a:path>
              </a:pathLst>
            </a:custGeom>
            <a:solidFill>
              <a:srgbClr val="C6905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69" name="Google Shape;3769;p26"/>
            <p:cNvSpPr/>
            <p:nvPr/>
          </p:nvSpPr>
          <p:spPr>
            <a:xfrm>
              <a:off x="6842379" y="2728436"/>
              <a:ext cx="162401" cy="106679"/>
            </a:xfrm>
            <a:custGeom>
              <a:avLst/>
              <a:gdLst/>
              <a:ahLst/>
              <a:cxnLst/>
              <a:rect l="l" t="t" r="r" b="b"/>
              <a:pathLst>
                <a:path w="162401" h="106679" extrusionOk="0">
                  <a:moveTo>
                    <a:pt x="158115" y="0"/>
                  </a:moveTo>
                  <a:lnTo>
                    <a:pt x="162401" y="10668"/>
                  </a:lnTo>
                  <a:lnTo>
                    <a:pt x="14954" y="106680"/>
                  </a:lnTo>
                  <a:lnTo>
                    <a:pt x="0" y="70580"/>
                  </a:lnTo>
                  <a:lnTo>
                    <a:pt x="158115" y="0"/>
                  </a:lnTo>
                  <a:close/>
                </a:path>
              </a:pathLst>
            </a:custGeom>
            <a:solidFill>
              <a:srgbClr val="B5751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70" name="Google Shape;3770;p26"/>
            <p:cNvSpPr/>
            <p:nvPr/>
          </p:nvSpPr>
          <p:spPr>
            <a:xfrm>
              <a:off x="6877526" y="2753010"/>
              <a:ext cx="143160" cy="136588"/>
            </a:xfrm>
            <a:custGeom>
              <a:avLst/>
              <a:gdLst/>
              <a:ahLst/>
              <a:cxnLst/>
              <a:rect l="l" t="t" r="r" b="b"/>
              <a:pathLst>
                <a:path w="143160" h="136588" extrusionOk="0">
                  <a:moveTo>
                    <a:pt x="143161" y="6667"/>
                  </a:moveTo>
                  <a:lnTo>
                    <a:pt x="134302" y="0"/>
                  </a:lnTo>
                  <a:lnTo>
                    <a:pt x="0" y="113443"/>
                  </a:lnTo>
                  <a:lnTo>
                    <a:pt x="29813" y="136589"/>
                  </a:lnTo>
                  <a:lnTo>
                    <a:pt x="143161" y="6667"/>
                  </a:lnTo>
                  <a:close/>
                </a:path>
              </a:pathLst>
            </a:custGeom>
            <a:solidFill>
              <a:srgbClr val="D9BB8D"/>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71" name="Google Shape;3771;p26"/>
            <p:cNvSpPr/>
            <p:nvPr/>
          </p:nvSpPr>
          <p:spPr>
            <a:xfrm>
              <a:off x="6984396" y="2695575"/>
              <a:ext cx="89344" cy="76295"/>
            </a:xfrm>
            <a:custGeom>
              <a:avLst/>
              <a:gdLst/>
              <a:ahLst/>
              <a:cxnLst/>
              <a:rect l="l" t="t" r="r" b="b"/>
              <a:pathLst>
                <a:path w="89344" h="76295" extrusionOk="0">
                  <a:moveTo>
                    <a:pt x="23302" y="76244"/>
                  </a:moveTo>
                  <a:cubicBezTo>
                    <a:pt x="26636" y="71196"/>
                    <a:pt x="26445" y="66719"/>
                    <a:pt x="23302" y="65100"/>
                  </a:cubicBezTo>
                  <a:cubicBezTo>
                    <a:pt x="18644" y="64205"/>
                    <a:pt x="13824" y="65506"/>
                    <a:pt x="10253" y="68624"/>
                  </a:cubicBezTo>
                  <a:cubicBezTo>
                    <a:pt x="17587" y="62909"/>
                    <a:pt x="19778" y="55384"/>
                    <a:pt x="15873" y="53003"/>
                  </a:cubicBezTo>
                  <a:cubicBezTo>
                    <a:pt x="10872" y="51394"/>
                    <a:pt x="5405" y="52635"/>
                    <a:pt x="1585" y="56242"/>
                  </a:cubicBezTo>
                  <a:cubicBezTo>
                    <a:pt x="7395" y="51765"/>
                    <a:pt x="10062" y="45383"/>
                    <a:pt x="7586" y="41954"/>
                  </a:cubicBezTo>
                  <a:cubicBezTo>
                    <a:pt x="5528" y="39666"/>
                    <a:pt x="2299" y="38839"/>
                    <a:pt x="-606" y="39859"/>
                  </a:cubicBezTo>
                  <a:lnTo>
                    <a:pt x="88739" y="-51"/>
                  </a:lnTo>
                  <a:close/>
                </a:path>
              </a:pathLst>
            </a:custGeom>
            <a:solidFill>
              <a:srgbClr val="0F0F0F"/>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72" name="Google Shape;3772;p26"/>
            <p:cNvSpPr/>
            <p:nvPr/>
          </p:nvSpPr>
          <p:spPr>
            <a:xfrm>
              <a:off x="5223605" y="2791926"/>
              <a:ext cx="1696478" cy="1302585"/>
            </a:xfrm>
            <a:custGeom>
              <a:avLst/>
              <a:gdLst/>
              <a:ahLst/>
              <a:cxnLst/>
              <a:rect l="l" t="t" r="r" b="b"/>
              <a:pathLst>
                <a:path w="1696478" h="1302585" extrusionOk="0">
                  <a:moveTo>
                    <a:pt x="1681795" y="98289"/>
                  </a:moveTo>
                  <a:lnTo>
                    <a:pt x="1681795" y="98289"/>
                  </a:lnTo>
                  <a:lnTo>
                    <a:pt x="66640" y="1302534"/>
                  </a:lnTo>
                  <a:lnTo>
                    <a:pt x="-606" y="1213285"/>
                  </a:lnTo>
                  <a:lnTo>
                    <a:pt x="1614548" y="9325"/>
                  </a:lnTo>
                  <a:lnTo>
                    <a:pt x="1614548" y="9325"/>
                  </a:lnTo>
                  <a:cubicBezTo>
                    <a:pt x="1615511" y="8339"/>
                    <a:pt x="1616558" y="7447"/>
                    <a:pt x="1617692" y="6658"/>
                  </a:cubicBezTo>
                  <a:cubicBezTo>
                    <a:pt x="1629217" y="-2010"/>
                    <a:pt x="1643599" y="-2295"/>
                    <a:pt x="1649791" y="5896"/>
                  </a:cubicBezTo>
                  <a:cubicBezTo>
                    <a:pt x="1655982" y="14088"/>
                    <a:pt x="1652362" y="24946"/>
                    <a:pt x="1643028" y="33900"/>
                  </a:cubicBezTo>
                  <a:lnTo>
                    <a:pt x="1643028" y="33900"/>
                  </a:lnTo>
                  <a:cubicBezTo>
                    <a:pt x="1651591" y="27287"/>
                    <a:pt x="1663688" y="27852"/>
                    <a:pt x="1671603" y="35233"/>
                  </a:cubicBezTo>
                  <a:cubicBezTo>
                    <a:pt x="1677223" y="42758"/>
                    <a:pt x="1674175" y="54283"/>
                    <a:pt x="1664841" y="63237"/>
                  </a:cubicBezTo>
                  <a:lnTo>
                    <a:pt x="1664841" y="63237"/>
                  </a:lnTo>
                  <a:cubicBezTo>
                    <a:pt x="1675699" y="56760"/>
                    <a:pt x="1688081" y="57141"/>
                    <a:pt x="1693416" y="64570"/>
                  </a:cubicBezTo>
                  <a:cubicBezTo>
                    <a:pt x="1698750" y="72000"/>
                    <a:pt x="1695320" y="86478"/>
                    <a:pt x="1683891" y="95050"/>
                  </a:cubicBezTo>
                  <a:cubicBezTo>
                    <a:pt x="1683281" y="96185"/>
                    <a:pt x="1682576" y="97268"/>
                    <a:pt x="1681795" y="98289"/>
                  </a:cubicBezTo>
                  <a:close/>
                </a:path>
              </a:pathLst>
            </a:custGeom>
            <a:solidFill>
              <a:srgbClr val="FFC2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73" name="Google Shape;3773;p26"/>
            <p:cNvSpPr/>
            <p:nvPr/>
          </p:nvSpPr>
          <p:spPr>
            <a:xfrm>
              <a:off x="5224558" y="2791830"/>
              <a:ext cx="1653540" cy="1241530"/>
            </a:xfrm>
            <a:custGeom>
              <a:avLst/>
              <a:gdLst/>
              <a:ahLst/>
              <a:cxnLst/>
              <a:rect l="l" t="t" r="r" b="b"/>
              <a:pathLst>
                <a:path w="1653540" h="1241530" extrusionOk="0">
                  <a:moveTo>
                    <a:pt x="1648552" y="28089"/>
                  </a:moveTo>
                  <a:lnTo>
                    <a:pt x="20635" y="1241479"/>
                  </a:lnTo>
                  <a:lnTo>
                    <a:pt x="-606" y="1212904"/>
                  </a:lnTo>
                  <a:lnTo>
                    <a:pt x="1614738" y="9325"/>
                  </a:lnTo>
                  <a:lnTo>
                    <a:pt x="1614738" y="9325"/>
                  </a:lnTo>
                  <a:cubicBezTo>
                    <a:pt x="1615758" y="8362"/>
                    <a:pt x="1616834" y="7471"/>
                    <a:pt x="1617977" y="6658"/>
                  </a:cubicBezTo>
                  <a:cubicBezTo>
                    <a:pt x="1629502" y="-2010"/>
                    <a:pt x="1643885" y="-2295"/>
                    <a:pt x="1650076" y="5896"/>
                  </a:cubicBezTo>
                  <a:cubicBezTo>
                    <a:pt x="1654391" y="12853"/>
                    <a:pt x="1653772" y="21788"/>
                    <a:pt x="1648552" y="28089"/>
                  </a:cubicBezTo>
                  <a:close/>
                </a:path>
              </a:pathLst>
            </a:custGeom>
            <a:solidFill>
              <a:srgbClr val="F8A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74" name="Google Shape;3774;p26"/>
            <p:cNvSpPr/>
            <p:nvPr/>
          </p:nvSpPr>
          <p:spPr>
            <a:xfrm>
              <a:off x="5268277" y="2851392"/>
              <a:ext cx="1654641" cy="1243119"/>
            </a:xfrm>
            <a:custGeom>
              <a:avLst/>
              <a:gdLst/>
              <a:ahLst/>
              <a:cxnLst/>
              <a:rect l="l" t="t" r="r" b="b"/>
              <a:pathLst>
                <a:path w="1654641" h="1243119" extrusionOk="0">
                  <a:moveTo>
                    <a:pt x="1649886" y="29679"/>
                  </a:moveTo>
                  <a:lnTo>
                    <a:pt x="21968" y="1243069"/>
                  </a:lnTo>
                  <a:lnTo>
                    <a:pt x="-606" y="1213065"/>
                  </a:lnTo>
                  <a:lnTo>
                    <a:pt x="1614644" y="9105"/>
                  </a:lnTo>
                  <a:lnTo>
                    <a:pt x="1614644" y="9105"/>
                  </a:lnTo>
                  <a:cubicBezTo>
                    <a:pt x="1615606" y="8088"/>
                    <a:pt x="1616653" y="7164"/>
                    <a:pt x="1617787" y="6343"/>
                  </a:cubicBezTo>
                  <a:cubicBezTo>
                    <a:pt x="1629312" y="-2230"/>
                    <a:pt x="1644076" y="-2135"/>
                    <a:pt x="1650648" y="6343"/>
                  </a:cubicBezTo>
                  <a:cubicBezTo>
                    <a:pt x="1655430" y="13478"/>
                    <a:pt x="1655125" y="22870"/>
                    <a:pt x="1649886" y="29679"/>
                  </a:cubicBezTo>
                  <a:close/>
                </a:path>
              </a:pathLst>
            </a:custGeom>
            <a:solidFill>
              <a:srgbClr val="FFE76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nvGrpSpPr>
          <p:cNvPr id="3775" name="Google Shape;3775;p26"/>
          <p:cNvGrpSpPr/>
          <p:nvPr/>
        </p:nvGrpSpPr>
        <p:grpSpPr>
          <a:xfrm rot="1307006">
            <a:off x="9912822" y="1937534"/>
            <a:ext cx="955525" cy="1228928"/>
            <a:chOff x="1315459" y="2611103"/>
            <a:chExt cx="1345200" cy="1730100"/>
          </a:xfrm>
        </p:grpSpPr>
        <p:sp>
          <p:nvSpPr>
            <p:cNvPr id="3776" name="Google Shape;3776;p26"/>
            <p:cNvSpPr/>
            <p:nvPr/>
          </p:nvSpPr>
          <p:spPr>
            <a:xfrm>
              <a:off x="1315459" y="2611103"/>
              <a:ext cx="1345200" cy="1730100"/>
            </a:xfrm>
            <a:prstGeom prst="roundRect">
              <a:avLst>
                <a:gd name="adj" fmla="val 6170"/>
              </a:avLst>
            </a:prstGeom>
            <a:solidFill>
              <a:srgbClr val="4D4D4D"/>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77" name="Google Shape;3777;p26"/>
            <p:cNvSpPr/>
            <p:nvPr/>
          </p:nvSpPr>
          <p:spPr>
            <a:xfrm>
              <a:off x="1417522" y="2694930"/>
              <a:ext cx="1127083" cy="273474"/>
            </a:xfrm>
            <a:custGeom>
              <a:avLst/>
              <a:gdLst/>
              <a:ahLst/>
              <a:cxnLst/>
              <a:rect l="l" t="t" r="r" b="b"/>
              <a:pathLst>
                <a:path w="1127083" h="273474" extrusionOk="0">
                  <a:moveTo>
                    <a:pt x="0" y="0"/>
                  </a:moveTo>
                  <a:lnTo>
                    <a:pt x="1127084" y="0"/>
                  </a:lnTo>
                  <a:lnTo>
                    <a:pt x="1127084" y="273474"/>
                  </a:lnTo>
                  <a:lnTo>
                    <a:pt x="0" y="27347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78" name="Google Shape;3778;p26"/>
            <p:cNvSpPr/>
            <p:nvPr/>
          </p:nvSpPr>
          <p:spPr>
            <a:xfrm>
              <a:off x="1432315" y="2713402"/>
              <a:ext cx="1096793" cy="236531"/>
            </a:xfrm>
            <a:custGeom>
              <a:avLst/>
              <a:gdLst/>
              <a:ahLst/>
              <a:cxnLst/>
              <a:rect l="l" t="t" r="r" b="b"/>
              <a:pathLst>
                <a:path w="1096793" h="236531" extrusionOk="0">
                  <a:moveTo>
                    <a:pt x="0" y="0"/>
                  </a:moveTo>
                  <a:lnTo>
                    <a:pt x="1096793" y="0"/>
                  </a:lnTo>
                  <a:lnTo>
                    <a:pt x="1096793" y="236531"/>
                  </a:lnTo>
                  <a:lnTo>
                    <a:pt x="0" y="236531"/>
                  </a:lnTo>
                  <a:close/>
                </a:path>
              </a:pathLst>
            </a:custGeom>
            <a:solidFill>
              <a:srgbClr val="F2F2F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79" name="Google Shape;3779;p26"/>
            <p:cNvSpPr/>
            <p:nvPr/>
          </p:nvSpPr>
          <p:spPr>
            <a:xfrm>
              <a:off x="1417522" y="3051762"/>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0" name="Google Shape;3780;p26"/>
            <p:cNvSpPr/>
            <p:nvPr/>
          </p:nvSpPr>
          <p:spPr>
            <a:xfrm>
              <a:off x="1651783" y="3051762"/>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1" name="Google Shape;3781;p26"/>
            <p:cNvSpPr/>
            <p:nvPr/>
          </p:nvSpPr>
          <p:spPr>
            <a:xfrm>
              <a:off x="1886123" y="3051762"/>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2" name="Google Shape;3782;p26"/>
            <p:cNvSpPr/>
            <p:nvPr/>
          </p:nvSpPr>
          <p:spPr>
            <a:xfrm>
              <a:off x="2120462" y="3051762"/>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3" name="Google Shape;3783;p26"/>
            <p:cNvSpPr/>
            <p:nvPr/>
          </p:nvSpPr>
          <p:spPr>
            <a:xfrm>
              <a:off x="2354723" y="3051762"/>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4" name="Google Shape;3784;p26"/>
            <p:cNvSpPr/>
            <p:nvPr/>
          </p:nvSpPr>
          <p:spPr>
            <a:xfrm>
              <a:off x="1417522" y="3299407"/>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5" name="Google Shape;3785;p26"/>
            <p:cNvSpPr/>
            <p:nvPr/>
          </p:nvSpPr>
          <p:spPr>
            <a:xfrm>
              <a:off x="1651783" y="3299407"/>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6" name="Google Shape;3786;p26"/>
            <p:cNvSpPr/>
            <p:nvPr/>
          </p:nvSpPr>
          <p:spPr>
            <a:xfrm>
              <a:off x="1886123" y="3299407"/>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7" name="Google Shape;3787;p26"/>
            <p:cNvSpPr/>
            <p:nvPr/>
          </p:nvSpPr>
          <p:spPr>
            <a:xfrm>
              <a:off x="2120462" y="3299407"/>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8" name="Google Shape;3788;p26"/>
            <p:cNvSpPr/>
            <p:nvPr/>
          </p:nvSpPr>
          <p:spPr>
            <a:xfrm>
              <a:off x="2354723" y="3299407"/>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89" name="Google Shape;3789;p26"/>
            <p:cNvSpPr/>
            <p:nvPr/>
          </p:nvSpPr>
          <p:spPr>
            <a:xfrm>
              <a:off x="1417522" y="3547130"/>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0" name="Google Shape;3790;p26"/>
            <p:cNvSpPr/>
            <p:nvPr/>
          </p:nvSpPr>
          <p:spPr>
            <a:xfrm>
              <a:off x="1651783" y="3547130"/>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1" name="Google Shape;3791;p26"/>
            <p:cNvSpPr/>
            <p:nvPr/>
          </p:nvSpPr>
          <p:spPr>
            <a:xfrm>
              <a:off x="1886123" y="3547130"/>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2" name="Google Shape;3792;p26"/>
            <p:cNvSpPr/>
            <p:nvPr/>
          </p:nvSpPr>
          <p:spPr>
            <a:xfrm>
              <a:off x="2120462" y="3547130"/>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3" name="Google Shape;3793;p26"/>
            <p:cNvSpPr/>
            <p:nvPr/>
          </p:nvSpPr>
          <p:spPr>
            <a:xfrm>
              <a:off x="2354723" y="3547130"/>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4" name="Google Shape;3794;p26"/>
            <p:cNvSpPr/>
            <p:nvPr/>
          </p:nvSpPr>
          <p:spPr>
            <a:xfrm>
              <a:off x="1417522" y="379477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5" name="Google Shape;3795;p26"/>
            <p:cNvSpPr/>
            <p:nvPr/>
          </p:nvSpPr>
          <p:spPr>
            <a:xfrm>
              <a:off x="1651783" y="379477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6" name="Google Shape;3796;p26"/>
            <p:cNvSpPr/>
            <p:nvPr/>
          </p:nvSpPr>
          <p:spPr>
            <a:xfrm>
              <a:off x="1886123" y="379477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7" name="Google Shape;3797;p26"/>
            <p:cNvSpPr/>
            <p:nvPr/>
          </p:nvSpPr>
          <p:spPr>
            <a:xfrm>
              <a:off x="2120462" y="379477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8" name="Google Shape;3798;p26"/>
            <p:cNvSpPr/>
            <p:nvPr/>
          </p:nvSpPr>
          <p:spPr>
            <a:xfrm>
              <a:off x="2354723" y="379477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799" name="Google Shape;3799;p26"/>
            <p:cNvSpPr/>
            <p:nvPr/>
          </p:nvSpPr>
          <p:spPr>
            <a:xfrm>
              <a:off x="1432315" y="3051762"/>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FF482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0" name="Google Shape;3800;p26"/>
            <p:cNvSpPr/>
            <p:nvPr/>
          </p:nvSpPr>
          <p:spPr>
            <a:xfrm>
              <a:off x="1666107" y="3051762"/>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1" name="Google Shape;3801;p26"/>
            <p:cNvSpPr/>
            <p:nvPr/>
          </p:nvSpPr>
          <p:spPr>
            <a:xfrm>
              <a:off x="1899898" y="3051762"/>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2" name="Google Shape;3802;p26"/>
            <p:cNvSpPr/>
            <p:nvPr/>
          </p:nvSpPr>
          <p:spPr>
            <a:xfrm>
              <a:off x="2133690" y="3051762"/>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3" name="Google Shape;3803;p26"/>
            <p:cNvSpPr/>
            <p:nvPr/>
          </p:nvSpPr>
          <p:spPr>
            <a:xfrm>
              <a:off x="2367481" y="3051762"/>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4" name="Google Shape;3804;p26"/>
            <p:cNvSpPr/>
            <p:nvPr/>
          </p:nvSpPr>
          <p:spPr>
            <a:xfrm>
              <a:off x="1432315" y="3299407"/>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5" name="Google Shape;3805;p26"/>
            <p:cNvSpPr/>
            <p:nvPr/>
          </p:nvSpPr>
          <p:spPr>
            <a:xfrm>
              <a:off x="1666107" y="3299407"/>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6" name="Google Shape;3806;p26"/>
            <p:cNvSpPr/>
            <p:nvPr/>
          </p:nvSpPr>
          <p:spPr>
            <a:xfrm>
              <a:off x="1899898" y="3299407"/>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7" name="Google Shape;3807;p26"/>
            <p:cNvSpPr/>
            <p:nvPr/>
          </p:nvSpPr>
          <p:spPr>
            <a:xfrm>
              <a:off x="2133690" y="3299407"/>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8" name="Google Shape;3808;p26"/>
            <p:cNvSpPr/>
            <p:nvPr/>
          </p:nvSpPr>
          <p:spPr>
            <a:xfrm>
              <a:off x="2367481" y="3299407"/>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09" name="Google Shape;3809;p26"/>
            <p:cNvSpPr/>
            <p:nvPr/>
          </p:nvSpPr>
          <p:spPr>
            <a:xfrm>
              <a:off x="1430437" y="3547130"/>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0" name="Google Shape;3810;p26"/>
            <p:cNvSpPr/>
            <p:nvPr/>
          </p:nvSpPr>
          <p:spPr>
            <a:xfrm>
              <a:off x="1664228" y="3547130"/>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1" name="Google Shape;3811;p26"/>
            <p:cNvSpPr/>
            <p:nvPr/>
          </p:nvSpPr>
          <p:spPr>
            <a:xfrm>
              <a:off x="1898020" y="3547130"/>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2" name="Google Shape;3812;p26"/>
            <p:cNvSpPr/>
            <p:nvPr/>
          </p:nvSpPr>
          <p:spPr>
            <a:xfrm>
              <a:off x="2131733" y="3547130"/>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3" name="Google Shape;3813;p26"/>
            <p:cNvSpPr/>
            <p:nvPr/>
          </p:nvSpPr>
          <p:spPr>
            <a:xfrm>
              <a:off x="2365525" y="3547130"/>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4" name="Google Shape;3814;p26"/>
            <p:cNvSpPr/>
            <p:nvPr/>
          </p:nvSpPr>
          <p:spPr>
            <a:xfrm>
              <a:off x="1430437" y="379477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5" name="Google Shape;3815;p26"/>
            <p:cNvSpPr/>
            <p:nvPr/>
          </p:nvSpPr>
          <p:spPr>
            <a:xfrm>
              <a:off x="1664228" y="379477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6" name="Google Shape;3816;p26"/>
            <p:cNvSpPr/>
            <p:nvPr/>
          </p:nvSpPr>
          <p:spPr>
            <a:xfrm>
              <a:off x="1898020" y="379477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7" name="Google Shape;3817;p26"/>
            <p:cNvSpPr/>
            <p:nvPr/>
          </p:nvSpPr>
          <p:spPr>
            <a:xfrm>
              <a:off x="2131733" y="379477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8" name="Google Shape;3818;p26"/>
            <p:cNvSpPr/>
            <p:nvPr/>
          </p:nvSpPr>
          <p:spPr>
            <a:xfrm>
              <a:off x="2365525" y="379477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19" name="Google Shape;3819;p26"/>
            <p:cNvSpPr/>
            <p:nvPr/>
          </p:nvSpPr>
          <p:spPr>
            <a:xfrm>
              <a:off x="2003997" y="2713402"/>
              <a:ext cx="525894" cy="236531"/>
            </a:xfrm>
            <a:custGeom>
              <a:avLst/>
              <a:gdLst/>
              <a:ahLst/>
              <a:cxnLst/>
              <a:rect l="l" t="t" r="r" b="b"/>
              <a:pathLst>
                <a:path w="525894" h="236531" extrusionOk="0">
                  <a:moveTo>
                    <a:pt x="174228" y="0"/>
                  </a:moveTo>
                  <a:lnTo>
                    <a:pt x="525894" y="0"/>
                  </a:lnTo>
                  <a:lnTo>
                    <a:pt x="525894" y="236531"/>
                  </a:lnTo>
                  <a:lnTo>
                    <a:pt x="0" y="236531"/>
                  </a:lnTo>
                  <a:lnTo>
                    <a:pt x="174228" y="0"/>
                  </a:lnTo>
                  <a:close/>
                </a:path>
              </a:pathLst>
            </a:custGeom>
            <a:solidFill>
              <a:srgbClr val="CCCCC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0" name="Google Shape;3820;p26"/>
            <p:cNvSpPr/>
            <p:nvPr/>
          </p:nvSpPr>
          <p:spPr>
            <a:xfrm>
              <a:off x="1417522" y="404242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1" name="Google Shape;3821;p26"/>
            <p:cNvSpPr/>
            <p:nvPr/>
          </p:nvSpPr>
          <p:spPr>
            <a:xfrm>
              <a:off x="1651783" y="404242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2" name="Google Shape;3822;p26"/>
            <p:cNvSpPr/>
            <p:nvPr/>
          </p:nvSpPr>
          <p:spPr>
            <a:xfrm>
              <a:off x="1886123" y="404242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3" name="Google Shape;3823;p26"/>
            <p:cNvSpPr/>
            <p:nvPr/>
          </p:nvSpPr>
          <p:spPr>
            <a:xfrm>
              <a:off x="2120462" y="404242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4" name="Google Shape;3824;p26"/>
            <p:cNvSpPr/>
            <p:nvPr/>
          </p:nvSpPr>
          <p:spPr>
            <a:xfrm>
              <a:off x="2354723" y="4042426"/>
              <a:ext cx="189803" cy="189803"/>
            </a:xfrm>
            <a:custGeom>
              <a:avLst/>
              <a:gdLst/>
              <a:ahLst/>
              <a:cxnLst/>
              <a:rect l="l" t="t" r="r" b="b"/>
              <a:pathLst>
                <a:path w="189803" h="189803" extrusionOk="0">
                  <a:moveTo>
                    <a:pt x="0" y="0"/>
                  </a:moveTo>
                  <a:lnTo>
                    <a:pt x="189804" y="0"/>
                  </a:lnTo>
                  <a:lnTo>
                    <a:pt x="189804" y="189804"/>
                  </a:lnTo>
                  <a:lnTo>
                    <a:pt x="0" y="189804"/>
                  </a:lnTo>
                  <a:close/>
                </a:path>
              </a:pathLst>
            </a:custGeom>
            <a:solidFill>
              <a:srgbClr val="34323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5" name="Google Shape;3825;p26"/>
            <p:cNvSpPr/>
            <p:nvPr/>
          </p:nvSpPr>
          <p:spPr>
            <a:xfrm>
              <a:off x="1430437" y="404242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6" name="Google Shape;3826;p26"/>
            <p:cNvSpPr/>
            <p:nvPr/>
          </p:nvSpPr>
          <p:spPr>
            <a:xfrm>
              <a:off x="1664228" y="404242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7" name="Google Shape;3827;p26"/>
            <p:cNvSpPr/>
            <p:nvPr/>
          </p:nvSpPr>
          <p:spPr>
            <a:xfrm>
              <a:off x="1898020" y="404242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8" name="Google Shape;3828;p26"/>
            <p:cNvSpPr/>
            <p:nvPr/>
          </p:nvSpPr>
          <p:spPr>
            <a:xfrm>
              <a:off x="2131733" y="404242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29" name="Google Shape;3829;p26"/>
            <p:cNvSpPr/>
            <p:nvPr/>
          </p:nvSpPr>
          <p:spPr>
            <a:xfrm>
              <a:off x="2365525" y="4042426"/>
              <a:ext cx="164366" cy="164366"/>
            </a:xfrm>
            <a:custGeom>
              <a:avLst/>
              <a:gdLst/>
              <a:ahLst/>
              <a:cxnLst/>
              <a:rect l="l" t="t" r="r" b="b"/>
              <a:pathLst>
                <a:path w="164366" h="164366" extrusionOk="0">
                  <a:moveTo>
                    <a:pt x="0" y="0"/>
                  </a:moveTo>
                  <a:lnTo>
                    <a:pt x="164366" y="0"/>
                  </a:lnTo>
                  <a:lnTo>
                    <a:pt x="164366" y="164366"/>
                  </a:lnTo>
                  <a:lnTo>
                    <a:pt x="0" y="164366"/>
                  </a:lnTo>
                  <a:close/>
                </a:path>
              </a:pathLst>
            </a:custGeom>
            <a:solidFill>
              <a:srgbClr val="00A8C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sp>
        <p:nvSpPr>
          <p:cNvPr id="3831" name="Google Shape;3831;p26"/>
          <p:cNvSpPr/>
          <p:nvPr/>
        </p:nvSpPr>
        <p:spPr>
          <a:xfrm>
            <a:off x="0" y="-89227"/>
            <a:ext cx="12180866" cy="6871578"/>
          </a:xfrm>
          <a:custGeom>
            <a:avLst/>
            <a:gdLst/>
            <a:ahLst/>
            <a:cxnLst/>
            <a:rect l="l" t="t" r="r" b="b"/>
            <a:pathLst>
              <a:path w="12150490" h="6854442" extrusionOk="0">
                <a:moveTo>
                  <a:pt x="7634084" y="4853614"/>
                </a:moveTo>
                <a:cubicBezTo>
                  <a:pt x="7582600" y="4871751"/>
                  <a:pt x="7530226" y="4887281"/>
                  <a:pt x="7477177" y="4900135"/>
                </a:cubicBezTo>
                <a:cubicBezTo>
                  <a:pt x="7244485" y="4955817"/>
                  <a:pt x="6973012" y="4935714"/>
                  <a:pt x="6804453" y="4763064"/>
                </a:cubicBezTo>
                <a:cubicBezTo>
                  <a:pt x="6587505" y="4541312"/>
                  <a:pt x="6626554" y="4181423"/>
                  <a:pt x="6655107" y="3870011"/>
                </a:cubicBezTo>
                <a:cubicBezTo>
                  <a:pt x="6683659" y="3558599"/>
                  <a:pt x="6644877" y="3175227"/>
                  <a:pt x="6366288" y="3042782"/>
                </a:cubicBezTo>
                <a:cubicBezTo>
                  <a:pt x="6129415" y="2929816"/>
                  <a:pt x="5824408" y="3061995"/>
                  <a:pt x="5599010" y="2927147"/>
                </a:cubicBezTo>
                <a:cubicBezTo>
                  <a:pt x="5406079" y="2811513"/>
                  <a:pt x="5356623" y="2545376"/>
                  <a:pt x="5390246" y="2320335"/>
                </a:cubicBezTo>
                <a:cubicBezTo>
                  <a:pt x="5423869" y="2095293"/>
                  <a:pt x="5519311" y="1881725"/>
                  <a:pt x="5538169" y="1654815"/>
                </a:cubicBezTo>
                <a:cubicBezTo>
                  <a:pt x="5557026" y="1427905"/>
                  <a:pt x="5468076" y="1163903"/>
                  <a:pt x="5256377" y="1089452"/>
                </a:cubicBezTo>
                <a:cubicBezTo>
                  <a:pt x="5024041" y="1007797"/>
                  <a:pt x="4762708" y="1189076"/>
                  <a:pt x="4528415" y="1113291"/>
                </a:cubicBezTo>
                <a:cubicBezTo>
                  <a:pt x="4321341" y="1046312"/>
                  <a:pt x="4218782" y="792095"/>
                  <a:pt x="4251693" y="573813"/>
                </a:cubicBezTo>
                <a:cubicBezTo>
                  <a:pt x="4284605" y="355531"/>
                  <a:pt x="4419630" y="168470"/>
                  <a:pt x="4560081" y="0"/>
                </a:cubicBezTo>
                <a:lnTo>
                  <a:pt x="0" y="1275"/>
                </a:lnTo>
                <a:lnTo>
                  <a:pt x="0" y="6854442"/>
                </a:lnTo>
                <a:lnTo>
                  <a:pt x="12150490" y="6854442"/>
                </a:lnTo>
                <a:lnTo>
                  <a:pt x="12150490" y="6067951"/>
                </a:lnTo>
                <a:cubicBezTo>
                  <a:pt x="11959783" y="6206802"/>
                  <a:pt x="11680214" y="6092235"/>
                  <a:pt x="11532736" y="5906953"/>
                </a:cubicBezTo>
                <a:cubicBezTo>
                  <a:pt x="11385258" y="5721671"/>
                  <a:pt x="11320770" y="5483287"/>
                  <a:pt x="11205581" y="5275412"/>
                </a:cubicBezTo>
                <a:cubicBezTo>
                  <a:pt x="11090391" y="5067537"/>
                  <a:pt x="10885363" y="4875763"/>
                  <a:pt x="10652137" y="4904671"/>
                </a:cubicBezTo>
                <a:cubicBezTo>
                  <a:pt x="10260226" y="4953237"/>
                  <a:pt x="10101451" y="5565565"/>
                  <a:pt x="9706605" y="5569924"/>
                </a:cubicBezTo>
                <a:cubicBezTo>
                  <a:pt x="9495350" y="5572236"/>
                  <a:pt x="9329014" y="5389001"/>
                  <a:pt x="9220140" y="5205231"/>
                </a:cubicBezTo>
                <a:cubicBezTo>
                  <a:pt x="9111266" y="5021462"/>
                  <a:pt x="9021161" y="4811986"/>
                  <a:pt x="8844240" y="4694662"/>
                </a:cubicBezTo>
                <a:cubicBezTo>
                  <a:pt x="8644015" y="4561860"/>
                  <a:pt x="8379836" y="4581518"/>
                  <a:pt x="8151502" y="4653656"/>
                </a:cubicBezTo>
                <a:cubicBezTo>
                  <a:pt x="7975383" y="4709338"/>
                  <a:pt x="7808158" y="4792773"/>
                  <a:pt x="7634084" y="4853614"/>
                </a:cubicBezTo>
                <a:close/>
              </a:path>
            </a:pathLst>
          </a:custGeom>
          <a:solidFill>
            <a:schemeClr val="lt1"/>
          </a:solidFill>
          <a:ln>
            <a:noFill/>
          </a:ln>
          <a:effectLst>
            <a:outerShdw blurRad="127000" dist="127000" dir="16200000" rotWithShape="0">
              <a:srgbClr val="000000">
                <a:alpha val="40000"/>
              </a:srgbClr>
            </a:outerShdw>
          </a:effectLst>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rgbClr val="FFFFFF"/>
              </a:solidFill>
              <a:latin typeface="Arial"/>
              <a:ea typeface="Arial"/>
              <a:cs typeface="Arial"/>
              <a:sym typeface="Arial"/>
            </a:endParaRPr>
          </a:p>
        </p:txBody>
      </p:sp>
      <p:sp>
        <p:nvSpPr>
          <p:cNvPr id="3832" name="Google Shape;3832;p26"/>
          <p:cNvSpPr txBox="1">
            <a:spLocks noGrp="1"/>
          </p:cNvSpPr>
          <p:nvPr>
            <p:ph type="title"/>
          </p:nvPr>
        </p:nvSpPr>
        <p:spPr>
          <a:xfrm>
            <a:off x="215667" y="181800"/>
            <a:ext cx="5775157" cy="2525495"/>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sz="4200" dirty="0"/>
              <a:t>Welcome to Pontygwaith </a:t>
            </a:r>
            <a:br>
              <a:rPr lang="en-GB" sz="4200" dirty="0"/>
            </a:br>
            <a:r>
              <a:rPr lang="en-GB" sz="4200" dirty="0"/>
              <a:t>Primary School</a:t>
            </a:r>
            <a:endParaRPr sz="4200" dirty="0"/>
          </a:p>
        </p:txBody>
      </p:sp>
      <p:sp>
        <p:nvSpPr>
          <p:cNvPr id="3833" name="Google Shape;3833;p26"/>
          <p:cNvSpPr txBox="1">
            <a:spLocks noGrp="1"/>
          </p:cNvSpPr>
          <p:nvPr>
            <p:ph type="body" idx="1"/>
          </p:nvPr>
        </p:nvSpPr>
        <p:spPr>
          <a:xfrm>
            <a:off x="216356" y="2748633"/>
            <a:ext cx="5322600" cy="1626141"/>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sz="3600" dirty="0">
                <a:latin typeface="Baloo 2" panose="020B0604020202020204" charset="0"/>
                <a:cs typeface="Baloo 2" panose="020B0604020202020204" charset="0"/>
              </a:rPr>
              <a:t>Annual Governors </a:t>
            </a:r>
          </a:p>
          <a:p>
            <a:pPr marL="0" lvl="0" indent="0" algn="l" rtl="0">
              <a:spcBef>
                <a:spcPts val="0"/>
              </a:spcBef>
              <a:spcAft>
                <a:spcPts val="0"/>
              </a:spcAft>
              <a:buNone/>
            </a:pPr>
            <a:r>
              <a:rPr lang="en-GB" sz="3600" dirty="0">
                <a:latin typeface="Baloo 2" panose="020B0604020202020204" charset="0"/>
                <a:cs typeface="Baloo 2" panose="020B0604020202020204" charset="0"/>
              </a:rPr>
              <a:t>Report to Parents </a:t>
            </a:r>
          </a:p>
          <a:p>
            <a:pPr marL="0" lvl="0" indent="0" algn="l" rtl="0">
              <a:spcBef>
                <a:spcPts val="0"/>
              </a:spcBef>
              <a:spcAft>
                <a:spcPts val="0"/>
              </a:spcAft>
              <a:buNone/>
            </a:pPr>
            <a:r>
              <a:rPr lang="en-GB" sz="3600" dirty="0">
                <a:latin typeface="Baloo 2" panose="020B0604020202020204" charset="0"/>
                <a:cs typeface="Baloo 2" panose="020B0604020202020204" charset="0"/>
              </a:rPr>
              <a:t>2024/2025</a:t>
            </a:r>
          </a:p>
          <a:p>
            <a:pPr marL="0" lvl="0" indent="0" algn="ctr" rtl="0">
              <a:spcBef>
                <a:spcPts val="0"/>
              </a:spcBef>
              <a:spcAft>
                <a:spcPts val="0"/>
              </a:spcAft>
              <a:buNone/>
            </a:pPr>
            <a:r>
              <a:rPr lang="en-GB" sz="3600" dirty="0"/>
              <a:t>			</a:t>
            </a:r>
            <a:endParaRPr sz="4000" b="1" dirty="0">
              <a:latin typeface="Ink Free" panose="03080402000500000000" pitchFamily="66" charset="0"/>
            </a:endParaRPr>
          </a:p>
        </p:txBody>
      </p:sp>
      <p:grpSp>
        <p:nvGrpSpPr>
          <p:cNvPr id="3834" name="Google Shape;3834;p26"/>
          <p:cNvGrpSpPr/>
          <p:nvPr/>
        </p:nvGrpSpPr>
        <p:grpSpPr>
          <a:xfrm>
            <a:off x="7266031" y="3830763"/>
            <a:ext cx="4925970" cy="3027237"/>
            <a:chOff x="7106606" y="3675388"/>
            <a:chExt cx="4925970" cy="3027237"/>
          </a:xfrm>
        </p:grpSpPr>
        <p:grpSp>
          <p:nvGrpSpPr>
            <p:cNvPr id="3835" name="Google Shape;3835;p26"/>
            <p:cNvGrpSpPr/>
            <p:nvPr/>
          </p:nvGrpSpPr>
          <p:grpSpPr>
            <a:xfrm>
              <a:off x="7106606" y="3675388"/>
              <a:ext cx="4925970" cy="3021827"/>
              <a:chOff x="5548994" y="566875"/>
              <a:chExt cx="2824200" cy="1732500"/>
            </a:xfrm>
          </p:grpSpPr>
          <p:grpSp>
            <p:nvGrpSpPr>
              <p:cNvPr id="3836" name="Google Shape;3836;p26"/>
              <p:cNvGrpSpPr/>
              <p:nvPr/>
            </p:nvGrpSpPr>
            <p:grpSpPr>
              <a:xfrm>
                <a:off x="6723350" y="566875"/>
                <a:ext cx="1552188" cy="1732500"/>
                <a:chOff x="6723350" y="566875"/>
                <a:chExt cx="1552188" cy="1732500"/>
              </a:xfrm>
            </p:grpSpPr>
            <p:cxnSp>
              <p:nvCxnSpPr>
                <p:cNvPr id="3837" name="Google Shape;3837;p26"/>
                <p:cNvCxnSpPr/>
                <p:nvPr/>
              </p:nvCxnSpPr>
              <p:spPr>
                <a:xfrm>
                  <a:off x="6723350"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3838" name="Google Shape;3838;p26"/>
                <p:cNvCxnSpPr/>
                <p:nvPr/>
              </p:nvCxnSpPr>
              <p:spPr>
                <a:xfrm>
                  <a:off x="6945091"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3839" name="Google Shape;3839;p26"/>
                <p:cNvCxnSpPr/>
                <p:nvPr/>
              </p:nvCxnSpPr>
              <p:spPr>
                <a:xfrm>
                  <a:off x="7166832"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3840" name="Google Shape;3840;p26"/>
                <p:cNvCxnSpPr/>
                <p:nvPr/>
              </p:nvCxnSpPr>
              <p:spPr>
                <a:xfrm>
                  <a:off x="7388573"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3841" name="Google Shape;3841;p26"/>
                <p:cNvCxnSpPr/>
                <p:nvPr/>
              </p:nvCxnSpPr>
              <p:spPr>
                <a:xfrm>
                  <a:off x="7610314"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3842" name="Google Shape;3842;p26"/>
                <p:cNvCxnSpPr/>
                <p:nvPr/>
              </p:nvCxnSpPr>
              <p:spPr>
                <a:xfrm>
                  <a:off x="7832055"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3843" name="Google Shape;3843;p26"/>
                <p:cNvCxnSpPr/>
                <p:nvPr/>
              </p:nvCxnSpPr>
              <p:spPr>
                <a:xfrm>
                  <a:off x="8053796"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3844" name="Google Shape;3844;p26"/>
                <p:cNvCxnSpPr/>
                <p:nvPr/>
              </p:nvCxnSpPr>
              <p:spPr>
                <a:xfrm>
                  <a:off x="8275538" y="566875"/>
                  <a:ext cx="0" cy="1732500"/>
                </a:xfrm>
                <a:prstGeom prst="straightConnector1">
                  <a:avLst/>
                </a:prstGeom>
                <a:noFill/>
                <a:ln w="9525" cap="flat" cmpd="sng">
                  <a:solidFill>
                    <a:schemeClr val="dk1"/>
                  </a:solidFill>
                  <a:prstDash val="solid"/>
                  <a:round/>
                  <a:headEnd type="none" w="med" len="med"/>
                  <a:tailEnd type="none" w="med" len="med"/>
                </a:ln>
              </p:spPr>
            </p:cxnSp>
          </p:grpSp>
          <p:grpSp>
            <p:nvGrpSpPr>
              <p:cNvPr id="3845" name="Google Shape;3845;p26"/>
              <p:cNvGrpSpPr/>
              <p:nvPr/>
            </p:nvGrpSpPr>
            <p:grpSpPr>
              <a:xfrm rot="5400000">
                <a:off x="6184998" y="21028"/>
                <a:ext cx="1552194" cy="2824200"/>
                <a:chOff x="6723350" y="566874"/>
                <a:chExt cx="1552194" cy="2824200"/>
              </a:xfrm>
            </p:grpSpPr>
            <p:cxnSp>
              <p:nvCxnSpPr>
                <p:cNvPr id="3846" name="Google Shape;3846;p26"/>
                <p:cNvCxnSpPr/>
                <p:nvPr/>
              </p:nvCxnSpPr>
              <p:spPr>
                <a:xfrm>
                  <a:off x="6723350"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3847" name="Google Shape;3847;p26"/>
                <p:cNvCxnSpPr/>
                <p:nvPr/>
              </p:nvCxnSpPr>
              <p:spPr>
                <a:xfrm>
                  <a:off x="6945091" y="566875"/>
                  <a:ext cx="0" cy="1732500"/>
                </a:xfrm>
                <a:prstGeom prst="straightConnector1">
                  <a:avLst/>
                </a:prstGeom>
                <a:noFill/>
                <a:ln w="9525" cap="flat" cmpd="sng">
                  <a:solidFill>
                    <a:schemeClr val="dk1"/>
                  </a:solidFill>
                  <a:prstDash val="solid"/>
                  <a:round/>
                  <a:headEnd type="none" w="med" len="med"/>
                  <a:tailEnd type="none" w="med" len="med"/>
                </a:ln>
              </p:spPr>
            </p:cxnSp>
            <p:cxnSp>
              <p:nvCxnSpPr>
                <p:cNvPr id="3848" name="Google Shape;3848;p26"/>
                <p:cNvCxnSpPr/>
                <p:nvPr/>
              </p:nvCxnSpPr>
              <p:spPr>
                <a:xfrm rot="5400000">
                  <a:off x="5882832" y="1850875"/>
                  <a:ext cx="2568000" cy="0"/>
                </a:xfrm>
                <a:prstGeom prst="straightConnector1">
                  <a:avLst/>
                </a:prstGeom>
                <a:noFill/>
                <a:ln w="9525" cap="flat" cmpd="sng">
                  <a:solidFill>
                    <a:schemeClr val="dk1"/>
                  </a:solidFill>
                  <a:prstDash val="solid"/>
                  <a:round/>
                  <a:headEnd type="none" w="med" len="med"/>
                  <a:tailEnd type="none" w="med" len="med"/>
                </a:ln>
              </p:spPr>
            </p:cxnSp>
            <p:cxnSp>
              <p:nvCxnSpPr>
                <p:cNvPr id="3849" name="Google Shape;3849;p26"/>
                <p:cNvCxnSpPr/>
                <p:nvPr/>
              </p:nvCxnSpPr>
              <p:spPr>
                <a:xfrm rot="5400000">
                  <a:off x="5976475" y="1978974"/>
                  <a:ext cx="2824200" cy="0"/>
                </a:xfrm>
                <a:prstGeom prst="straightConnector1">
                  <a:avLst/>
                </a:prstGeom>
                <a:noFill/>
                <a:ln w="9525" cap="flat" cmpd="sng">
                  <a:solidFill>
                    <a:schemeClr val="dk1"/>
                  </a:solidFill>
                  <a:prstDash val="solid"/>
                  <a:round/>
                  <a:headEnd type="none" w="med" len="med"/>
                  <a:tailEnd type="none" w="med" len="med"/>
                </a:ln>
              </p:spPr>
            </p:cxnSp>
            <p:cxnSp>
              <p:nvCxnSpPr>
                <p:cNvPr id="3850" name="Google Shape;3850;p26"/>
                <p:cNvCxnSpPr/>
                <p:nvPr/>
              </p:nvCxnSpPr>
              <p:spPr>
                <a:xfrm rot="5400000">
                  <a:off x="6222667" y="1954524"/>
                  <a:ext cx="2775300" cy="0"/>
                </a:xfrm>
                <a:prstGeom prst="straightConnector1">
                  <a:avLst/>
                </a:prstGeom>
                <a:noFill/>
                <a:ln w="9525" cap="flat" cmpd="sng">
                  <a:solidFill>
                    <a:schemeClr val="dk1"/>
                  </a:solidFill>
                  <a:prstDash val="solid"/>
                  <a:round/>
                  <a:headEnd type="none" w="med" len="med"/>
                  <a:tailEnd type="none" w="med" len="med"/>
                </a:ln>
              </p:spPr>
            </p:cxnSp>
            <p:cxnSp>
              <p:nvCxnSpPr>
                <p:cNvPr id="3851" name="Google Shape;3851;p26"/>
                <p:cNvCxnSpPr/>
                <p:nvPr/>
              </p:nvCxnSpPr>
              <p:spPr>
                <a:xfrm rot="5400000">
                  <a:off x="6606109" y="1792824"/>
                  <a:ext cx="2451900" cy="0"/>
                </a:xfrm>
                <a:prstGeom prst="straightConnector1">
                  <a:avLst/>
                </a:prstGeom>
                <a:noFill/>
                <a:ln w="9525" cap="flat" cmpd="sng">
                  <a:solidFill>
                    <a:schemeClr val="dk1"/>
                  </a:solidFill>
                  <a:prstDash val="solid"/>
                  <a:round/>
                  <a:headEnd type="none" w="med" len="med"/>
                  <a:tailEnd type="none" w="med" len="med"/>
                </a:ln>
              </p:spPr>
            </p:cxnSp>
            <p:cxnSp>
              <p:nvCxnSpPr>
                <p:cNvPr id="3852" name="Google Shape;3852;p26"/>
                <p:cNvCxnSpPr/>
                <p:nvPr/>
              </p:nvCxnSpPr>
              <p:spPr>
                <a:xfrm rot="5400000">
                  <a:off x="6943652" y="1677024"/>
                  <a:ext cx="2220300" cy="0"/>
                </a:xfrm>
                <a:prstGeom prst="straightConnector1">
                  <a:avLst/>
                </a:prstGeom>
                <a:noFill/>
                <a:ln w="9525" cap="flat" cmpd="sng">
                  <a:solidFill>
                    <a:schemeClr val="dk1"/>
                  </a:solidFill>
                  <a:prstDash val="solid"/>
                  <a:round/>
                  <a:headEnd type="none" w="med" len="med"/>
                  <a:tailEnd type="none" w="med" len="med"/>
                </a:ln>
              </p:spPr>
            </p:cxnSp>
            <p:cxnSp>
              <p:nvCxnSpPr>
                <p:cNvPr id="3853" name="Google Shape;3853;p26"/>
                <p:cNvCxnSpPr/>
                <p:nvPr/>
              </p:nvCxnSpPr>
              <p:spPr>
                <a:xfrm rot="5400000">
                  <a:off x="7092194" y="1750224"/>
                  <a:ext cx="2366700" cy="0"/>
                </a:xfrm>
                <a:prstGeom prst="straightConnector1">
                  <a:avLst/>
                </a:prstGeom>
                <a:noFill/>
                <a:ln w="9525" cap="flat" cmpd="sng">
                  <a:solidFill>
                    <a:schemeClr val="dk1"/>
                  </a:solidFill>
                  <a:prstDash val="solid"/>
                  <a:round/>
                  <a:headEnd type="none" w="med" len="med"/>
                  <a:tailEnd type="none" w="med" len="med"/>
                </a:ln>
              </p:spPr>
            </p:cxnSp>
          </p:grpSp>
        </p:grpSp>
        <p:cxnSp>
          <p:nvCxnSpPr>
            <p:cNvPr id="3854" name="Google Shape;3854;p26"/>
            <p:cNvCxnSpPr/>
            <p:nvPr/>
          </p:nvCxnSpPr>
          <p:spPr>
            <a:xfrm>
              <a:off x="8743450" y="4361875"/>
              <a:ext cx="0" cy="2335500"/>
            </a:xfrm>
            <a:prstGeom prst="straightConnector1">
              <a:avLst/>
            </a:prstGeom>
            <a:noFill/>
            <a:ln w="9525" cap="flat" cmpd="sng">
              <a:solidFill>
                <a:schemeClr val="dk1"/>
              </a:solidFill>
              <a:prstDash val="solid"/>
              <a:round/>
              <a:headEnd type="none" w="med" len="med"/>
              <a:tailEnd type="none" w="med" len="med"/>
            </a:ln>
          </p:spPr>
        </p:cxnSp>
        <p:cxnSp>
          <p:nvCxnSpPr>
            <p:cNvPr id="3855" name="Google Shape;3855;p26"/>
            <p:cNvCxnSpPr/>
            <p:nvPr/>
          </p:nvCxnSpPr>
          <p:spPr>
            <a:xfrm>
              <a:off x="8351550" y="4351250"/>
              <a:ext cx="0" cy="2346000"/>
            </a:xfrm>
            <a:prstGeom prst="straightConnector1">
              <a:avLst/>
            </a:prstGeom>
            <a:noFill/>
            <a:ln w="9525" cap="flat" cmpd="sng">
              <a:solidFill>
                <a:schemeClr val="dk1"/>
              </a:solidFill>
              <a:prstDash val="solid"/>
              <a:round/>
              <a:headEnd type="none" w="med" len="med"/>
              <a:tailEnd type="none" w="med" len="med"/>
            </a:ln>
          </p:spPr>
        </p:cxnSp>
        <p:cxnSp>
          <p:nvCxnSpPr>
            <p:cNvPr id="3856" name="Google Shape;3856;p26"/>
            <p:cNvCxnSpPr/>
            <p:nvPr/>
          </p:nvCxnSpPr>
          <p:spPr>
            <a:xfrm>
              <a:off x="7959650" y="4356625"/>
              <a:ext cx="0" cy="2346000"/>
            </a:xfrm>
            <a:prstGeom prst="straightConnector1">
              <a:avLst/>
            </a:prstGeom>
            <a:noFill/>
            <a:ln w="9525" cap="flat" cmpd="sng">
              <a:solidFill>
                <a:schemeClr val="dk1"/>
              </a:solidFill>
              <a:prstDash val="solid"/>
              <a:round/>
              <a:headEnd type="none" w="med" len="med"/>
              <a:tailEnd type="none" w="med" len="med"/>
            </a:ln>
          </p:spPr>
        </p:cxnSp>
        <p:cxnSp>
          <p:nvCxnSpPr>
            <p:cNvPr id="3857" name="Google Shape;3857;p26"/>
            <p:cNvCxnSpPr/>
            <p:nvPr/>
          </p:nvCxnSpPr>
          <p:spPr>
            <a:xfrm>
              <a:off x="7567750" y="4356625"/>
              <a:ext cx="0" cy="1239300"/>
            </a:xfrm>
            <a:prstGeom prst="straightConnector1">
              <a:avLst/>
            </a:prstGeom>
            <a:noFill/>
            <a:ln w="9525" cap="flat" cmpd="sng">
              <a:solidFill>
                <a:schemeClr val="dk1"/>
              </a:solidFill>
              <a:prstDash val="solid"/>
              <a:round/>
              <a:headEnd type="none" w="med" len="med"/>
              <a:tailEnd type="none" w="med" len="med"/>
            </a:ln>
          </p:spPr>
        </p:cxnSp>
        <p:cxnSp>
          <p:nvCxnSpPr>
            <p:cNvPr id="3858" name="Google Shape;3858;p26"/>
            <p:cNvCxnSpPr/>
            <p:nvPr/>
          </p:nvCxnSpPr>
          <p:spPr>
            <a:xfrm>
              <a:off x="7175850" y="4635425"/>
              <a:ext cx="0" cy="567000"/>
            </a:xfrm>
            <a:prstGeom prst="straightConnector1">
              <a:avLst/>
            </a:prstGeom>
            <a:noFill/>
            <a:ln w="9525" cap="flat" cmpd="sng">
              <a:solidFill>
                <a:schemeClr val="dk1"/>
              </a:solidFill>
              <a:prstDash val="solid"/>
              <a:round/>
              <a:headEnd type="none" w="med" len="med"/>
              <a:tailEnd type="none" w="med" len="med"/>
            </a:ln>
          </p:spPr>
        </p:cxnSp>
      </p:grpSp>
      <p:pic>
        <p:nvPicPr>
          <p:cNvPr id="3" name="Picture 2">
            <a:extLst>
              <a:ext uri="{FF2B5EF4-FFF2-40B4-BE49-F238E27FC236}">
                <a16:creationId xmlns:a16="http://schemas.microsoft.com/office/drawing/2014/main" id="{BCFAEDB2-31A7-4D53-937B-64BAE1211F56}"/>
              </a:ext>
            </a:extLst>
          </p:cNvPr>
          <p:cNvPicPr>
            <a:picLocks noChangeAspect="1"/>
          </p:cNvPicPr>
          <p:nvPr/>
        </p:nvPicPr>
        <p:blipFill>
          <a:blip r:embed="rId3"/>
          <a:stretch>
            <a:fillRect/>
          </a:stretch>
        </p:blipFill>
        <p:spPr>
          <a:xfrm>
            <a:off x="7727175" y="30449"/>
            <a:ext cx="4402950" cy="4402950"/>
          </a:xfrm>
          <a:prstGeom prst="rect">
            <a:avLst/>
          </a:prstGeom>
        </p:spPr>
      </p:pic>
      <p:sp>
        <p:nvSpPr>
          <p:cNvPr id="4" name="TextBox 3">
            <a:extLst>
              <a:ext uri="{FF2B5EF4-FFF2-40B4-BE49-F238E27FC236}">
                <a16:creationId xmlns:a16="http://schemas.microsoft.com/office/drawing/2014/main" id="{CAC012A7-D99C-42E7-A1AE-59BE7450DE56}"/>
              </a:ext>
            </a:extLst>
          </p:cNvPr>
          <p:cNvSpPr txBox="1"/>
          <p:nvPr/>
        </p:nvSpPr>
        <p:spPr>
          <a:xfrm>
            <a:off x="3347529" y="4720248"/>
            <a:ext cx="2851872" cy="2062103"/>
          </a:xfrm>
          <a:prstGeom prst="rect">
            <a:avLst/>
          </a:prstGeom>
          <a:solidFill>
            <a:schemeClr val="tx1">
              <a:lumMod val="75000"/>
            </a:schemeClr>
          </a:solidFill>
        </p:spPr>
        <p:txBody>
          <a:bodyPr wrap="square" rtlCol="0">
            <a:spAutoFit/>
          </a:bodyPr>
          <a:lstStyle/>
          <a:p>
            <a:pPr lvl="0" algn="ctr"/>
            <a:r>
              <a:rPr lang="en-GB" sz="3200" b="1" dirty="0">
                <a:solidFill>
                  <a:srgbClr val="FFFF00"/>
                </a:solidFill>
                <a:latin typeface="Ink Free" panose="03080402000500000000" pitchFamily="66" charset="0"/>
              </a:rPr>
              <a:t>Together Everyone</a:t>
            </a:r>
          </a:p>
          <a:p>
            <a:pPr lvl="0" algn="ctr"/>
            <a:r>
              <a:rPr lang="en-GB" sz="3200" b="1" dirty="0">
                <a:solidFill>
                  <a:srgbClr val="FFFF00"/>
                </a:solidFill>
                <a:latin typeface="Ink Free" panose="03080402000500000000" pitchFamily="66" charset="0"/>
              </a:rPr>
              <a:t>Achieves More </a:t>
            </a:r>
          </a:p>
          <a:p>
            <a:pPr lvl="0" algn="ctr"/>
            <a:r>
              <a:rPr lang="en-GB" sz="3200" b="1" dirty="0">
                <a:solidFill>
                  <a:srgbClr val="FFFF00"/>
                </a:solidFill>
                <a:latin typeface="Ink Free" panose="03080402000500000000" pitchFamily="66" charset="0"/>
              </a:rPr>
              <a:t>‘T.E.A.M’</a:t>
            </a:r>
            <a:endParaRPr lang="en-GB" sz="3200" dirty="0">
              <a:solidFill>
                <a:srgbClr val="FFFF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862"/>
        <p:cNvGrpSpPr/>
        <p:nvPr/>
      </p:nvGrpSpPr>
      <p:grpSpPr>
        <a:xfrm>
          <a:off x="0" y="0"/>
          <a:ext cx="0" cy="0"/>
          <a:chOff x="0" y="0"/>
          <a:chExt cx="0" cy="0"/>
        </a:xfrm>
      </p:grpSpPr>
      <p:sp>
        <p:nvSpPr>
          <p:cNvPr id="3864" name="Google Shape;3864;p27"/>
          <p:cNvSpPr txBox="1">
            <a:spLocks noGrp="1"/>
          </p:cNvSpPr>
          <p:nvPr>
            <p:ph type="title"/>
          </p:nvPr>
        </p:nvSpPr>
        <p:spPr>
          <a:xfrm>
            <a:off x="3702275" y="669575"/>
            <a:ext cx="73725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dirty="0"/>
              <a:t>Our vision</a:t>
            </a:r>
            <a:endParaRPr dirty="0"/>
          </a:p>
        </p:txBody>
      </p:sp>
      <p:grpSp>
        <p:nvGrpSpPr>
          <p:cNvPr id="3872" name="Google Shape;3872;p27"/>
          <p:cNvGrpSpPr/>
          <p:nvPr/>
        </p:nvGrpSpPr>
        <p:grpSpPr>
          <a:xfrm rot="-4584347">
            <a:off x="1823782" y="5091069"/>
            <a:ext cx="1009325" cy="516339"/>
            <a:chOff x="5557837" y="3152773"/>
            <a:chExt cx="1077365" cy="551146"/>
          </a:xfrm>
        </p:grpSpPr>
        <p:sp>
          <p:nvSpPr>
            <p:cNvPr id="3873" name="Google Shape;3873;p27"/>
            <p:cNvSpPr/>
            <p:nvPr/>
          </p:nvSpPr>
          <p:spPr>
            <a:xfrm>
              <a:off x="5557837" y="3242214"/>
              <a:ext cx="131635" cy="113537"/>
            </a:xfrm>
            <a:custGeom>
              <a:avLst/>
              <a:gdLst/>
              <a:ahLst/>
              <a:cxnLst/>
              <a:rect l="l" t="t" r="r" b="b"/>
              <a:pathLst>
                <a:path w="131635" h="113537" extrusionOk="0">
                  <a:moveTo>
                    <a:pt x="131636" y="37433"/>
                  </a:moveTo>
                  <a:lnTo>
                    <a:pt x="0" y="0"/>
                  </a:lnTo>
                  <a:lnTo>
                    <a:pt x="29051" y="90487"/>
                  </a:lnTo>
                  <a:lnTo>
                    <a:pt x="110300" y="113538"/>
                  </a:lnTo>
                  <a:lnTo>
                    <a:pt x="131636" y="37433"/>
                  </a:lnTo>
                  <a:lnTo>
                    <a:pt x="131636" y="37433"/>
                  </a:lnTo>
                  <a:close/>
                </a:path>
              </a:pathLst>
            </a:custGeom>
            <a:solidFill>
              <a:srgbClr val="F25522"/>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74" name="Google Shape;3874;p27"/>
            <p:cNvSpPr/>
            <p:nvPr/>
          </p:nvSpPr>
          <p:spPr>
            <a:xfrm>
              <a:off x="5640418" y="3236880"/>
              <a:ext cx="133254" cy="179736"/>
            </a:xfrm>
            <a:custGeom>
              <a:avLst/>
              <a:gdLst/>
              <a:ahLst/>
              <a:cxnLst/>
              <a:rect l="l" t="t" r="r" b="b"/>
              <a:pathLst>
                <a:path w="133254" h="179736" extrusionOk="0">
                  <a:moveTo>
                    <a:pt x="43815" y="0"/>
                  </a:moveTo>
                  <a:lnTo>
                    <a:pt x="133255" y="25336"/>
                  </a:lnTo>
                  <a:lnTo>
                    <a:pt x="89440" y="179737"/>
                  </a:lnTo>
                  <a:lnTo>
                    <a:pt x="0" y="154400"/>
                  </a:lnTo>
                  <a:lnTo>
                    <a:pt x="43815" y="0"/>
                  </a:lnTo>
                  <a:lnTo>
                    <a:pt x="43815" y="0"/>
                  </a:lnTo>
                  <a:close/>
                </a:path>
              </a:pathLst>
            </a:custGeom>
            <a:solidFill>
              <a:srgbClr val="4F4F4F"/>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75" name="Google Shape;3875;p27"/>
            <p:cNvSpPr/>
            <p:nvPr/>
          </p:nvSpPr>
          <p:spPr>
            <a:xfrm>
              <a:off x="5558122" y="3241166"/>
              <a:ext cx="116109" cy="64103"/>
            </a:xfrm>
            <a:custGeom>
              <a:avLst/>
              <a:gdLst/>
              <a:ahLst/>
              <a:cxnLst/>
              <a:rect l="l" t="t" r="r" b="b"/>
              <a:pathLst>
                <a:path w="116109" h="64103" extrusionOk="0">
                  <a:moveTo>
                    <a:pt x="105537" y="64103"/>
                  </a:moveTo>
                  <a:lnTo>
                    <a:pt x="12764" y="40291"/>
                  </a:lnTo>
                  <a:lnTo>
                    <a:pt x="0" y="0"/>
                  </a:lnTo>
                  <a:lnTo>
                    <a:pt x="116110" y="29909"/>
                  </a:lnTo>
                  <a:lnTo>
                    <a:pt x="105537" y="64103"/>
                  </a:lnTo>
                  <a:lnTo>
                    <a:pt x="105537" y="64103"/>
                  </a:ln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76" name="Google Shape;3876;p27"/>
            <p:cNvSpPr/>
            <p:nvPr/>
          </p:nvSpPr>
          <p:spPr>
            <a:xfrm>
              <a:off x="5662992" y="3240500"/>
              <a:ext cx="109061" cy="74009"/>
            </a:xfrm>
            <a:custGeom>
              <a:avLst/>
              <a:gdLst/>
              <a:ahLst/>
              <a:cxnLst/>
              <a:rect l="l" t="t" r="r" b="b"/>
              <a:pathLst>
                <a:path w="109061" h="74009" extrusionOk="0">
                  <a:moveTo>
                    <a:pt x="18764" y="0"/>
                  </a:moveTo>
                  <a:lnTo>
                    <a:pt x="109061" y="20098"/>
                  </a:lnTo>
                  <a:lnTo>
                    <a:pt x="90297" y="74009"/>
                  </a:lnTo>
                  <a:lnTo>
                    <a:pt x="0" y="53912"/>
                  </a:lnTo>
                  <a:lnTo>
                    <a:pt x="18764" y="0"/>
                  </a:lnTo>
                  <a:lnTo>
                    <a:pt x="18764" y="0"/>
                  </a:ln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77" name="Google Shape;3877;p27"/>
            <p:cNvSpPr/>
            <p:nvPr/>
          </p:nvSpPr>
          <p:spPr>
            <a:xfrm>
              <a:off x="5685852" y="3200590"/>
              <a:ext cx="210693" cy="328136"/>
            </a:xfrm>
            <a:custGeom>
              <a:avLst/>
              <a:gdLst/>
              <a:ahLst/>
              <a:cxnLst/>
              <a:rect l="l" t="t" r="r" b="b"/>
              <a:pathLst>
                <a:path w="210693" h="328136" extrusionOk="0">
                  <a:moveTo>
                    <a:pt x="210693" y="0"/>
                  </a:moveTo>
                  <a:lnTo>
                    <a:pt x="69247" y="3810"/>
                  </a:lnTo>
                  <a:lnTo>
                    <a:pt x="0" y="248412"/>
                  </a:lnTo>
                  <a:lnTo>
                    <a:pt x="117824" y="328136"/>
                  </a:lnTo>
                  <a:lnTo>
                    <a:pt x="210693" y="0"/>
                  </a:lnTo>
                  <a:lnTo>
                    <a:pt x="210693" y="0"/>
                  </a:lnTo>
                  <a:close/>
                </a:path>
              </a:pathLst>
            </a:custGeom>
            <a:solidFill>
              <a:srgbClr val="4F4F4F"/>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78" name="Google Shape;3878;p27"/>
            <p:cNvSpPr/>
            <p:nvPr/>
          </p:nvSpPr>
          <p:spPr>
            <a:xfrm>
              <a:off x="5797799" y="3160614"/>
              <a:ext cx="830834" cy="543305"/>
            </a:xfrm>
            <a:custGeom>
              <a:avLst/>
              <a:gdLst/>
              <a:ahLst/>
              <a:cxnLst/>
              <a:rect l="l" t="t" r="r" b="b"/>
              <a:pathLst>
                <a:path w="830834" h="543305" extrusionOk="0">
                  <a:moveTo>
                    <a:pt x="227912" y="463029"/>
                  </a:moveTo>
                  <a:lnTo>
                    <a:pt x="21982" y="423596"/>
                  </a:lnTo>
                  <a:cubicBezTo>
                    <a:pt x="5976" y="419024"/>
                    <a:pt x="-3339" y="402393"/>
                    <a:pt x="1122" y="386353"/>
                  </a:cubicBezTo>
                  <a:lnTo>
                    <a:pt x="103897" y="21736"/>
                  </a:lnTo>
                  <a:cubicBezTo>
                    <a:pt x="108470" y="5734"/>
                    <a:pt x="125103" y="-3582"/>
                    <a:pt x="141140" y="876"/>
                  </a:cubicBezTo>
                  <a:lnTo>
                    <a:pt x="723879" y="222332"/>
                  </a:lnTo>
                  <a:cubicBezTo>
                    <a:pt x="804127" y="252927"/>
                    <a:pt x="847819" y="339661"/>
                    <a:pt x="824654" y="422357"/>
                  </a:cubicBezTo>
                  <a:lnTo>
                    <a:pt x="824654" y="422357"/>
                  </a:lnTo>
                  <a:cubicBezTo>
                    <a:pt x="801165" y="504977"/>
                    <a:pt x="718565" y="556060"/>
                    <a:pt x="634154" y="540182"/>
                  </a:cubicBezTo>
                  <a:lnTo>
                    <a:pt x="304875" y="478269"/>
                  </a:lnTo>
                </a:path>
              </a:pathLst>
            </a:custGeom>
            <a:solidFill>
              <a:srgbClr val="FF8931"/>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79" name="Google Shape;3879;p27"/>
            <p:cNvSpPr/>
            <p:nvPr/>
          </p:nvSpPr>
          <p:spPr>
            <a:xfrm>
              <a:off x="5986056" y="3364017"/>
              <a:ext cx="508186" cy="222933"/>
            </a:xfrm>
            <a:custGeom>
              <a:avLst/>
              <a:gdLst/>
              <a:ahLst/>
              <a:cxnLst/>
              <a:rect l="l" t="t" r="r" b="b"/>
              <a:pathLst>
                <a:path w="508186" h="222933" extrusionOk="0">
                  <a:moveTo>
                    <a:pt x="2222" y="39885"/>
                  </a:moveTo>
                  <a:lnTo>
                    <a:pt x="2222" y="39885"/>
                  </a:lnTo>
                  <a:cubicBezTo>
                    <a:pt x="10454" y="10700"/>
                    <a:pt x="40731" y="-6331"/>
                    <a:pt x="69945" y="1785"/>
                  </a:cubicBezTo>
                  <a:lnTo>
                    <a:pt x="468090" y="114751"/>
                  </a:lnTo>
                  <a:cubicBezTo>
                    <a:pt x="497250" y="123066"/>
                    <a:pt x="514255" y="153337"/>
                    <a:pt x="506190" y="182569"/>
                  </a:cubicBezTo>
                  <a:lnTo>
                    <a:pt x="506190" y="182569"/>
                  </a:lnTo>
                  <a:cubicBezTo>
                    <a:pt x="497915" y="211763"/>
                    <a:pt x="467610" y="228794"/>
                    <a:pt x="438372" y="220669"/>
                  </a:cubicBezTo>
                  <a:lnTo>
                    <a:pt x="40131" y="107703"/>
                  </a:lnTo>
                  <a:cubicBezTo>
                    <a:pt x="10936" y="99425"/>
                    <a:pt x="-6089" y="69126"/>
                    <a:pt x="2031" y="39885"/>
                  </a:cubicBezTo>
                  <a:close/>
                </a:path>
              </a:pathLst>
            </a:custGeom>
            <a:solidFill>
              <a:srgbClr val="F46A2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80" name="Google Shape;3880;p27"/>
            <p:cNvSpPr/>
            <p:nvPr/>
          </p:nvSpPr>
          <p:spPr>
            <a:xfrm>
              <a:off x="5732525" y="3199638"/>
              <a:ext cx="160305" cy="68960"/>
            </a:xfrm>
            <a:custGeom>
              <a:avLst/>
              <a:gdLst/>
              <a:ahLst/>
              <a:cxnLst/>
              <a:rect l="l" t="t" r="r" b="b"/>
              <a:pathLst>
                <a:path w="160305" h="68960" extrusionOk="0">
                  <a:moveTo>
                    <a:pt x="0" y="68961"/>
                  </a:moveTo>
                  <a:lnTo>
                    <a:pt x="18479" y="3905"/>
                  </a:lnTo>
                  <a:lnTo>
                    <a:pt x="160306" y="0"/>
                  </a:lnTo>
                  <a:lnTo>
                    <a:pt x="141923" y="65056"/>
                  </a:lnTo>
                  <a:lnTo>
                    <a:pt x="0" y="68961"/>
                  </a:lnTo>
                  <a:lnTo>
                    <a:pt x="0" y="68961"/>
                  </a:ln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81" name="Google Shape;3881;p27"/>
            <p:cNvSpPr/>
            <p:nvPr/>
          </p:nvSpPr>
          <p:spPr>
            <a:xfrm>
              <a:off x="5884925" y="3152773"/>
              <a:ext cx="750277" cy="461964"/>
            </a:xfrm>
            <a:custGeom>
              <a:avLst/>
              <a:gdLst/>
              <a:ahLst/>
              <a:cxnLst/>
              <a:rect l="l" t="t" r="r" b="b"/>
              <a:pathLst>
                <a:path w="750277" h="461964" extrusionOk="0">
                  <a:moveTo>
                    <a:pt x="727240" y="461727"/>
                  </a:moveTo>
                  <a:cubicBezTo>
                    <a:pt x="728698" y="391775"/>
                    <a:pt x="686034" y="328443"/>
                    <a:pt x="620656" y="303516"/>
                  </a:cubicBezTo>
                  <a:lnTo>
                    <a:pt x="37249" y="82251"/>
                  </a:lnTo>
                  <a:cubicBezTo>
                    <a:pt x="21266" y="77678"/>
                    <a:pt x="4605" y="86927"/>
                    <a:pt x="35" y="102910"/>
                  </a:cubicBezTo>
                  <a:cubicBezTo>
                    <a:pt x="26" y="102948"/>
                    <a:pt x="16" y="102977"/>
                    <a:pt x="7" y="103015"/>
                  </a:cubicBezTo>
                  <a:lnTo>
                    <a:pt x="23057" y="21672"/>
                  </a:lnTo>
                  <a:cubicBezTo>
                    <a:pt x="27627" y="5669"/>
                    <a:pt x="44284" y="-3617"/>
                    <a:pt x="60300" y="907"/>
                  </a:cubicBezTo>
                  <a:lnTo>
                    <a:pt x="643325" y="222173"/>
                  </a:lnTo>
                  <a:cubicBezTo>
                    <a:pt x="723668" y="252662"/>
                    <a:pt x="767379" y="339502"/>
                    <a:pt x="744004" y="422198"/>
                  </a:cubicBezTo>
                  <a:cubicBezTo>
                    <a:pt x="740232" y="435980"/>
                    <a:pt x="734594" y="449182"/>
                    <a:pt x="727240" y="461441"/>
                  </a:cubicBez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82" name="Google Shape;3882;p27"/>
            <p:cNvSpPr/>
            <p:nvPr/>
          </p:nvSpPr>
          <p:spPr>
            <a:xfrm>
              <a:off x="5990659" y="3362558"/>
              <a:ext cx="506338" cy="191981"/>
            </a:xfrm>
            <a:custGeom>
              <a:avLst/>
              <a:gdLst/>
              <a:ahLst/>
              <a:cxnLst/>
              <a:rect l="l" t="t" r="r" b="b"/>
              <a:pathLst>
                <a:path w="506338" h="191981" extrusionOk="0">
                  <a:moveTo>
                    <a:pt x="4096" y="54393"/>
                  </a:moveTo>
                  <a:cubicBezTo>
                    <a:pt x="-83" y="46392"/>
                    <a:pt x="-1103" y="37105"/>
                    <a:pt x="1238" y="28390"/>
                  </a:cubicBezTo>
                  <a:cubicBezTo>
                    <a:pt x="7620" y="5816"/>
                    <a:pt x="36576" y="-5805"/>
                    <a:pt x="65627" y="2386"/>
                  </a:cubicBezTo>
                  <a:lnTo>
                    <a:pt x="463868" y="115258"/>
                  </a:lnTo>
                  <a:cubicBezTo>
                    <a:pt x="492443" y="123449"/>
                    <a:pt x="511493" y="148595"/>
                    <a:pt x="505111" y="171074"/>
                  </a:cubicBezTo>
                  <a:cubicBezTo>
                    <a:pt x="502489" y="179723"/>
                    <a:pt x="496754" y="187086"/>
                    <a:pt x="489013" y="191743"/>
                  </a:cubicBezTo>
                  <a:cubicBezTo>
                    <a:pt x="481034" y="176904"/>
                    <a:pt x="467225" y="166064"/>
                    <a:pt x="450913" y="161835"/>
                  </a:cubicBezTo>
                  <a:lnTo>
                    <a:pt x="52387" y="48964"/>
                  </a:lnTo>
                  <a:cubicBezTo>
                    <a:pt x="36239" y="43944"/>
                    <a:pt x="18726" y="45916"/>
                    <a:pt x="4096" y="54393"/>
                  </a:cubicBez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nvGrpSpPr>
          <p:cNvPr id="3894" name="Google Shape;3894;p27"/>
          <p:cNvGrpSpPr/>
          <p:nvPr/>
        </p:nvGrpSpPr>
        <p:grpSpPr>
          <a:xfrm rot="1304064">
            <a:off x="1416506" y="4053891"/>
            <a:ext cx="516322" cy="1009271"/>
            <a:chOff x="5819791" y="2890940"/>
            <a:chExt cx="551157" cy="1077364"/>
          </a:xfrm>
        </p:grpSpPr>
        <p:sp>
          <p:nvSpPr>
            <p:cNvPr id="3895" name="Google Shape;3895;p27"/>
            <p:cNvSpPr/>
            <p:nvPr/>
          </p:nvSpPr>
          <p:spPr>
            <a:xfrm>
              <a:off x="5909214" y="3836669"/>
              <a:ext cx="113537" cy="131635"/>
            </a:xfrm>
            <a:custGeom>
              <a:avLst/>
              <a:gdLst/>
              <a:ahLst/>
              <a:cxnLst/>
              <a:rect l="l" t="t" r="r" b="b"/>
              <a:pathLst>
                <a:path w="113537" h="131635" extrusionOk="0">
                  <a:moveTo>
                    <a:pt x="37433" y="0"/>
                  </a:moveTo>
                  <a:lnTo>
                    <a:pt x="0" y="131636"/>
                  </a:lnTo>
                  <a:lnTo>
                    <a:pt x="90487" y="102584"/>
                  </a:lnTo>
                  <a:lnTo>
                    <a:pt x="113538" y="21336"/>
                  </a:lnTo>
                  <a:lnTo>
                    <a:pt x="37433" y="0"/>
                  </a:lnTo>
                  <a:lnTo>
                    <a:pt x="37433" y="0"/>
                  </a:lnTo>
                  <a:close/>
                </a:path>
              </a:pathLst>
            </a:custGeom>
            <a:solidFill>
              <a:srgbClr val="04AC4D"/>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96" name="Google Shape;3896;p27"/>
            <p:cNvSpPr/>
            <p:nvPr/>
          </p:nvSpPr>
          <p:spPr>
            <a:xfrm>
              <a:off x="5903880" y="3752468"/>
              <a:ext cx="179736" cy="133159"/>
            </a:xfrm>
            <a:custGeom>
              <a:avLst/>
              <a:gdLst/>
              <a:ahLst/>
              <a:cxnLst/>
              <a:rect l="l" t="t" r="r" b="b"/>
              <a:pathLst>
                <a:path w="179736" h="133159" extrusionOk="0">
                  <a:moveTo>
                    <a:pt x="0" y="89440"/>
                  </a:moveTo>
                  <a:lnTo>
                    <a:pt x="25336" y="0"/>
                  </a:lnTo>
                  <a:lnTo>
                    <a:pt x="179737" y="43815"/>
                  </a:lnTo>
                  <a:lnTo>
                    <a:pt x="154400" y="133160"/>
                  </a:lnTo>
                  <a:lnTo>
                    <a:pt x="0" y="89440"/>
                  </a:lnTo>
                  <a:lnTo>
                    <a:pt x="0" y="89440"/>
                  </a:lnTo>
                  <a:close/>
                </a:path>
              </a:pathLst>
            </a:custGeom>
            <a:solidFill>
              <a:srgbClr val="4F4F4F"/>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97" name="Google Shape;3897;p27"/>
            <p:cNvSpPr/>
            <p:nvPr/>
          </p:nvSpPr>
          <p:spPr>
            <a:xfrm>
              <a:off x="5908166" y="3851814"/>
              <a:ext cx="64103" cy="116204"/>
            </a:xfrm>
            <a:custGeom>
              <a:avLst/>
              <a:gdLst/>
              <a:ahLst/>
              <a:cxnLst/>
              <a:rect l="l" t="t" r="r" b="b"/>
              <a:pathLst>
                <a:path w="64103" h="116204" extrusionOk="0">
                  <a:moveTo>
                    <a:pt x="64103" y="10573"/>
                  </a:moveTo>
                  <a:lnTo>
                    <a:pt x="40291" y="103442"/>
                  </a:lnTo>
                  <a:lnTo>
                    <a:pt x="0" y="116205"/>
                  </a:lnTo>
                  <a:lnTo>
                    <a:pt x="29909" y="0"/>
                  </a:lnTo>
                  <a:lnTo>
                    <a:pt x="64103" y="10573"/>
                  </a:lnTo>
                  <a:lnTo>
                    <a:pt x="64103" y="10573"/>
                  </a:ln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98" name="Google Shape;3898;p27"/>
            <p:cNvSpPr/>
            <p:nvPr/>
          </p:nvSpPr>
          <p:spPr>
            <a:xfrm>
              <a:off x="5907500" y="3754087"/>
              <a:ext cx="74009" cy="109061"/>
            </a:xfrm>
            <a:custGeom>
              <a:avLst/>
              <a:gdLst/>
              <a:ahLst/>
              <a:cxnLst/>
              <a:rect l="l" t="t" r="r" b="b"/>
              <a:pathLst>
                <a:path w="74009" h="109061" extrusionOk="0">
                  <a:moveTo>
                    <a:pt x="0" y="90297"/>
                  </a:moveTo>
                  <a:lnTo>
                    <a:pt x="20098" y="0"/>
                  </a:lnTo>
                  <a:lnTo>
                    <a:pt x="74009" y="18764"/>
                  </a:lnTo>
                  <a:lnTo>
                    <a:pt x="53912" y="109061"/>
                  </a:lnTo>
                  <a:lnTo>
                    <a:pt x="0" y="90297"/>
                  </a:lnTo>
                  <a:lnTo>
                    <a:pt x="0" y="90297"/>
                  </a:ln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899" name="Google Shape;3899;p27"/>
            <p:cNvSpPr/>
            <p:nvPr/>
          </p:nvSpPr>
          <p:spPr>
            <a:xfrm>
              <a:off x="5867590" y="3629500"/>
              <a:ext cx="328136" cy="210788"/>
            </a:xfrm>
            <a:custGeom>
              <a:avLst/>
              <a:gdLst/>
              <a:ahLst/>
              <a:cxnLst/>
              <a:rect l="l" t="t" r="r" b="b"/>
              <a:pathLst>
                <a:path w="328136" h="210788" extrusionOk="0">
                  <a:moveTo>
                    <a:pt x="0" y="0"/>
                  </a:moveTo>
                  <a:lnTo>
                    <a:pt x="3810" y="141542"/>
                  </a:lnTo>
                  <a:lnTo>
                    <a:pt x="248412" y="210788"/>
                  </a:lnTo>
                  <a:lnTo>
                    <a:pt x="328136" y="92869"/>
                  </a:lnTo>
                  <a:lnTo>
                    <a:pt x="0" y="0"/>
                  </a:lnTo>
                  <a:lnTo>
                    <a:pt x="0" y="0"/>
                  </a:lnTo>
                  <a:close/>
                </a:path>
              </a:pathLst>
            </a:custGeom>
            <a:solidFill>
              <a:srgbClr val="4F4F4F"/>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00" name="Google Shape;3900;p27"/>
            <p:cNvSpPr/>
            <p:nvPr/>
          </p:nvSpPr>
          <p:spPr>
            <a:xfrm>
              <a:off x="5827614" y="2897573"/>
              <a:ext cx="543334" cy="831148"/>
            </a:xfrm>
            <a:custGeom>
              <a:avLst/>
              <a:gdLst/>
              <a:ahLst/>
              <a:cxnLst/>
              <a:rect l="l" t="t" r="r" b="b"/>
              <a:pathLst>
                <a:path w="543334" h="831148" extrusionOk="0">
                  <a:moveTo>
                    <a:pt x="462759" y="602814"/>
                  </a:moveTo>
                  <a:lnTo>
                    <a:pt x="423326" y="809125"/>
                  </a:lnTo>
                  <a:cubicBezTo>
                    <a:pt x="418753" y="825127"/>
                    <a:pt x="402123" y="834443"/>
                    <a:pt x="386083" y="829985"/>
                  </a:cubicBezTo>
                  <a:lnTo>
                    <a:pt x="21466" y="726829"/>
                  </a:lnTo>
                  <a:cubicBezTo>
                    <a:pt x="5464" y="722257"/>
                    <a:pt x="-3852" y="705627"/>
                    <a:pt x="606" y="689587"/>
                  </a:cubicBezTo>
                  <a:lnTo>
                    <a:pt x="222062" y="106847"/>
                  </a:lnTo>
                  <a:cubicBezTo>
                    <a:pt x="252666" y="26604"/>
                    <a:pt x="339410" y="-17058"/>
                    <a:pt x="422087" y="6168"/>
                  </a:cubicBezTo>
                  <a:lnTo>
                    <a:pt x="422087" y="6168"/>
                  </a:lnTo>
                  <a:cubicBezTo>
                    <a:pt x="504764" y="29579"/>
                    <a:pt x="555885" y="112238"/>
                    <a:pt x="539912" y="196668"/>
                  </a:cubicBezTo>
                  <a:lnTo>
                    <a:pt x="477142" y="525661"/>
                  </a:lnTo>
                </a:path>
              </a:pathLst>
            </a:custGeom>
            <a:solidFill>
              <a:srgbClr val="45B851"/>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01" name="Google Shape;3901;p27"/>
            <p:cNvSpPr/>
            <p:nvPr/>
          </p:nvSpPr>
          <p:spPr>
            <a:xfrm>
              <a:off x="6031016" y="3031972"/>
              <a:ext cx="223120" cy="507924"/>
            </a:xfrm>
            <a:custGeom>
              <a:avLst/>
              <a:gdLst/>
              <a:ahLst/>
              <a:cxnLst/>
              <a:rect l="l" t="t" r="r" b="b"/>
              <a:pathLst>
                <a:path w="223120" h="507924" extrusionOk="0">
                  <a:moveTo>
                    <a:pt x="39614" y="505848"/>
                  </a:moveTo>
                  <a:lnTo>
                    <a:pt x="39614" y="505848"/>
                  </a:lnTo>
                  <a:cubicBezTo>
                    <a:pt x="10430" y="497618"/>
                    <a:pt x="-6601" y="467338"/>
                    <a:pt x="1514" y="438125"/>
                  </a:cubicBezTo>
                  <a:lnTo>
                    <a:pt x="114671" y="40075"/>
                  </a:lnTo>
                  <a:cubicBezTo>
                    <a:pt x="122949" y="10880"/>
                    <a:pt x="153248" y="-6145"/>
                    <a:pt x="182489" y="1975"/>
                  </a:cubicBezTo>
                  <a:lnTo>
                    <a:pt x="182489" y="1975"/>
                  </a:lnTo>
                  <a:cubicBezTo>
                    <a:pt x="211674" y="10207"/>
                    <a:pt x="228705" y="40484"/>
                    <a:pt x="220589" y="69698"/>
                  </a:cubicBezTo>
                  <a:lnTo>
                    <a:pt x="107718" y="467748"/>
                  </a:lnTo>
                  <a:cubicBezTo>
                    <a:pt x="99403" y="496952"/>
                    <a:pt x="69066" y="513973"/>
                    <a:pt x="39805" y="505848"/>
                  </a:cubicBezTo>
                  <a:close/>
                </a:path>
              </a:pathLst>
            </a:custGeom>
            <a:solidFill>
              <a:srgbClr val="24B34A"/>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02" name="Google Shape;3902;p27"/>
            <p:cNvSpPr/>
            <p:nvPr/>
          </p:nvSpPr>
          <p:spPr>
            <a:xfrm>
              <a:off x="5866638" y="3633215"/>
              <a:ext cx="68960" cy="160400"/>
            </a:xfrm>
            <a:custGeom>
              <a:avLst/>
              <a:gdLst/>
              <a:ahLst/>
              <a:cxnLst/>
              <a:rect l="l" t="t" r="r" b="b"/>
              <a:pathLst>
                <a:path w="68960" h="160400" extrusionOk="0">
                  <a:moveTo>
                    <a:pt x="68961" y="160401"/>
                  </a:moveTo>
                  <a:lnTo>
                    <a:pt x="3905" y="141922"/>
                  </a:lnTo>
                  <a:lnTo>
                    <a:pt x="0" y="0"/>
                  </a:lnTo>
                  <a:lnTo>
                    <a:pt x="65056" y="18478"/>
                  </a:lnTo>
                  <a:lnTo>
                    <a:pt x="68961" y="160401"/>
                  </a:lnTo>
                  <a:lnTo>
                    <a:pt x="68961" y="160401"/>
                  </a:ln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03" name="Google Shape;3903;p27"/>
            <p:cNvSpPr/>
            <p:nvPr/>
          </p:nvSpPr>
          <p:spPr>
            <a:xfrm>
              <a:off x="5819791" y="2890940"/>
              <a:ext cx="461946" cy="750371"/>
            </a:xfrm>
            <a:custGeom>
              <a:avLst/>
              <a:gdLst/>
              <a:ahLst/>
              <a:cxnLst/>
              <a:rect l="l" t="t" r="r" b="b"/>
              <a:pathLst>
                <a:path w="461946" h="750371" extrusionOk="0">
                  <a:moveTo>
                    <a:pt x="461438" y="22992"/>
                  </a:moveTo>
                  <a:cubicBezTo>
                    <a:pt x="391381" y="21597"/>
                    <a:pt x="328030" y="64430"/>
                    <a:pt x="303227" y="129958"/>
                  </a:cubicBezTo>
                  <a:lnTo>
                    <a:pt x="82057" y="712983"/>
                  </a:lnTo>
                  <a:cubicBezTo>
                    <a:pt x="77523" y="729024"/>
                    <a:pt x="86810" y="745711"/>
                    <a:pt x="102822" y="750321"/>
                  </a:cubicBezTo>
                  <a:lnTo>
                    <a:pt x="21383" y="727271"/>
                  </a:lnTo>
                  <a:cubicBezTo>
                    <a:pt x="5400" y="722613"/>
                    <a:pt x="-3858" y="705964"/>
                    <a:pt x="618" y="689933"/>
                  </a:cubicBezTo>
                  <a:lnTo>
                    <a:pt x="221884" y="106908"/>
                  </a:lnTo>
                  <a:cubicBezTo>
                    <a:pt x="252373" y="26567"/>
                    <a:pt x="339213" y="-17142"/>
                    <a:pt x="421909" y="6228"/>
                  </a:cubicBezTo>
                  <a:cubicBezTo>
                    <a:pt x="435692" y="10001"/>
                    <a:pt x="448893" y="15642"/>
                    <a:pt x="461152" y="22992"/>
                  </a:cubicBez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04" name="Google Shape;3904;p27"/>
            <p:cNvSpPr/>
            <p:nvPr/>
          </p:nvSpPr>
          <p:spPr>
            <a:xfrm>
              <a:off x="6029558" y="3029206"/>
              <a:ext cx="191981" cy="506277"/>
            </a:xfrm>
            <a:custGeom>
              <a:avLst/>
              <a:gdLst/>
              <a:ahLst/>
              <a:cxnLst/>
              <a:rect l="l" t="t" r="r" b="b"/>
              <a:pathLst>
                <a:path w="191981" h="506277" extrusionOk="0">
                  <a:moveTo>
                    <a:pt x="54123" y="502137"/>
                  </a:moveTo>
                  <a:cubicBezTo>
                    <a:pt x="46121" y="506319"/>
                    <a:pt x="36835" y="507338"/>
                    <a:pt x="28119" y="504995"/>
                  </a:cubicBezTo>
                  <a:cubicBezTo>
                    <a:pt x="5545" y="498613"/>
                    <a:pt x="-6075" y="469657"/>
                    <a:pt x="2116" y="440606"/>
                  </a:cubicBezTo>
                  <a:lnTo>
                    <a:pt x="114987" y="42366"/>
                  </a:lnTo>
                  <a:cubicBezTo>
                    <a:pt x="123179" y="13791"/>
                    <a:pt x="148325" y="-5259"/>
                    <a:pt x="170804" y="1218"/>
                  </a:cubicBezTo>
                  <a:cubicBezTo>
                    <a:pt x="179510" y="3836"/>
                    <a:pt x="186891" y="9656"/>
                    <a:pt x="191473" y="17505"/>
                  </a:cubicBezTo>
                  <a:cubicBezTo>
                    <a:pt x="176652" y="25512"/>
                    <a:pt x="165822" y="39309"/>
                    <a:pt x="161564" y="55605"/>
                  </a:cubicBezTo>
                  <a:lnTo>
                    <a:pt x="48693" y="453846"/>
                  </a:lnTo>
                  <a:cubicBezTo>
                    <a:pt x="43673" y="469991"/>
                    <a:pt x="45645" y="487507"/>
                    <a:pt x="54123" y="502137"/>
                  </a:cubicBez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grpSp>
        <p:nvGrpSpPr>
          <p:cNvPr id="3905" name="Google Shape;3905;p27"/>
          <p:cNvGrpSpPr/>
          <p:nvPr/>
        </p:nvGrpSpPr>
        <p:grpSpPr>
          <a:xfrm rot="7728758">
            <a:off x="684137" y="3486083"/>
            <a:ext cx="1039967" cy="475377"/>
            <a:chOff x="5538486" y="3176626"/>
            <a:chExt cx="1110058" cy="507416"/>
          </a:xfrm>
        </p:grpSpPr>
        <p:sp>
          <p:nvSpPr>
            <p:cNvPr id="3906" name="Google Shape;3906;p27"/>
            <p:cNvSpPr/>
            <p:nvPr/>
          </p:nvSpPr>
          <p:spPr>
            <a:xfrm>
              <a:off x="6498811" y="3297364"/>
              <a:ext cx="149542" cy="93535"/>
            </a:xfrm>
            <a:custGeom>
              <a:avLst/>
              <a:gdLst/>
              <a:ahLst/>
              <a:cxnLst/>
              <a:rect l="l" t="t" r="r" b="b"/>
              <a:pathLst>
                <a:path w="149542" h="93535" extrusionOk="0">
                  <a:moveTo>
                    <a:pt x="15240" y="93536"/>
                  </a:moveTo>
                  <a:lnTo>
                    <a:pt x="149542" y="67723"/>
                  </a:lnTo>
                  <a:lnTo>
                    <a:pt x="82867" y="0"/>
                  </a:lnTo>
                  <a:lnTo>
                    <a:pt x="0" y="15907"/>
                  </a:lnTo>
                  <a:lnTo>
                    <a:pt x="15240" y="93536"/>
                  </a:lnTo>
                  <a:lnTo>
                    <a:pt x="15240" y="93536"/>
                  </a:lnTo>
                  <a:close/>
                </a:path>
              </a:pathLst>
            </a:custGeom>
            <a:solidFill>
              <a:srgbClr val="EA555B"/>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07" name="Google Shape;3907;p27"/>
            <p:cNvSpPr/>
            <p:nvPr/>
          </p:nvSpPr>
          <p:spPr>
            <a:xfrm>
              <a:off x="6416230" y="3269074"/>
              <a:ext cx="121729" cy="175260"/>
            </a:xfrm>
            <a:custGeom>
              <a:avLst/>
              <a:gdLst/>
              <a:ahLst/>
              <a:cxnLst/>
              <a:rect l="l" t="t" r="r" b="b"/>
              <a:pathLst>
                <a:path w="121729" h="175260" extrusionOk="0">
                  <a:moveTo>
                    <a:pt x="121729" y="157639"/>
                  </a:moveTo>
                  <a:lnTo>
                    <a:pt x="30480" y="175260"/>
                  </a:lnTo>
                  <a:lnTo>
                    <a:pt x="0" y="17621"/>
                  </a:lnTo>
                  <a:lnTo>
                    <a:pt x="91249" y="0"/>
                  </a:lnTo>
                  <a:lnTo>
                    <a:pt x="121729" y="157639"/>
                  </a:lnTo>
                  <a:lnTo>
                    <a:pt x="121729" y="157639"/>
                  </a:lnTo>
                  <a:close/>
                </a:path>
              </a:pathLst>
            </a:custGeom>
            <a:solidFill>
              <a:srgbClr val="4F4F4F"/>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08" name="Google Shape;3908;p27"/>
            <p:cNvSpPr/>
            <p:nvPr/>
          </p:nvSpPr>
          <p:spPr>
            <a:xfrm>
              <a:off x="6525481" y="3335940"/>
              <a:ext cx="123063" cy="55816"/>
            </a:xfrm>
            <a:custGeom>
              <a:avLst/>
              <a:gdLst/>
              <a:ahLst/>
              <a:cxnLst/>
              <a:rect l="l" t="t" r="r" b="b"/>
              <a:pathLst>
                <a:path w="123063" h="55816" extrusionOk="0">
                  <a:moveTo>
                    <a:pt x="0" y="20479"/>
                  </a:moveTo>
                  <a:lnTo>
                    <a:pt x="93631" y="0"/>
                  </a:lnTo>
                  <a:lnTo>
                    <a:pt x="123063" y="30194"/>
                  </a:lnTo>
                  <a:lnTo>
                    <a:pt x="5906" y="55817"/>
                  </a:lnTo>
                  <a:lnTo>
                    <a:pt x="0" y="20479"/>
                  </a:lnTo>
                  <a:lnTo>
                    <a:pt x="0" y="20479"/>
                  </a:ln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09" name="Google Shape;3909;p27"/>
            <p:cNvSpPr/>
            <p:nvPr/>
          </p:nvSpPr>
          <p:spPr>
            <a:xfrm>
              <a:off x="6441376" y="3365753"/>
              <a:ext cx="97059" cy="79343"/>
            </a:xfrm>
            <a:custGeom>
              <a:avLst/>
              <a:gdLst/>
              <a:ahLst/>
              <a:cxnLst/>
              <a:rect l="l" t="t" r="r" b="b"/>
              <a:pathLst>
                <a:path w="97059" h="79343" extrusionOk="0">
                  <a:moveTo>
                    <a:pt x="97060" y="56578"/>
                  </a:moveTo>
                  <a:lnTo>
                    <a:pt x="7429" y="79343"/>
                  </a:lnTo>
                  <a:lnTo>
                    <a:pt x="0" y="22765"/>
                  </a:lnTo>
                  <a:lnTo>
                    <a:pt x="89630" y="0"/>
                  </a:lnTo>
                  <a:lnTo>
                    <a:pt x="97060" y="56578"/>
                  </a:lnTo>
                  <a:lnTo>
                    <a:pt x="97060" y="56578"/>
                  </a:ln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10" name="Google Shape;3910;p27"/>
            <p:cNvSpPr/>
            <p:nvPr/>
          </p:nvSpPr>
          <p:spPr>
            <a:xfrm>
              <a:off x="6299834" y="3219925"/>
              <a:ext cx="189452" cy="334803"/>
            </a:xfrm>
            <a:custGeom>
              <a:avLst/>
              <a:gdLst/>
              <a:ahLst/>
              <a:cxnLst/>
              <a:rect l="l" t="t" r="r" b="b"/>
              <a:pathLst>
                <a:path w="189452" h="334803" extrusionOk="0">
                  <a:moveTo>
                    <a:pt x="64770" y="334804"/>
                  </a:moveTo>
                  <a:lnTo>
                    <a:pt x="189452" y="267653"/>
                  </a:lnTo>
                  <a:lnTo>
                    <a:pt x="141161" y="18097"/>
                  </a:lnTo>
                  <a:lnTo>
                    <a:pt x="0" y="0"/>
                  </a:lnTo>
                  <a:lnTo>
                    <a:pt x="64770" y="334804"/>
                  </a:lnTo>
                  <a:lnTo>
                    <a:pt x="64770" y="334804"/>
                  </a:lnTo>
                  <a:close/>
                </a:path>
              </a:pathLst>
            </a:custGeom>
            <a:solidFill>
              <a:srgbClr val="4F4F4F"/>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11" name="Google Shape;3911;p27"/>
            <p:cNvSpPr/>
            <p:nvPr/>
          </p:nvSpPr>
          <p:spPr>
            <a:xfrm>
              <a:off x="5540981" y="3176626"/>
              <a:ext cx="827695" cy="497304"/>
            </a:xfrm>
            <a:custGeom>
              <a:avLst/>
              <a:gdLst/>
              <a:ahLst/>
              <a:cxnLst/>
              <a:rect l="l" t="t" r="r" b="b"/>
              <a:pathLst>
                <a:path w="827695" h="497304" extrusionOk="0">
                  <a:moveTo>
                    <a:pt x="517142" y="58069"/>
                  </a:moveTo>
                  <a:lnTo>
                    <a:pt x="719072" y="348"/>
                  </a:lnTo>
                  <a:cubicBezTo>
                    <a:pt x="735435" y="-2738"/>
                    <a:pt x="751247" y="7920"/>
                    <a:pt x="754505" y="24255"/>
                  </a:cubicBezTo>
                  <a:lnTo>
                    <a:pt x="826514" y="396302"/>
                  </a:lnTo>
                  <a:cubicBezTo>
                    <a:pt x="829657" y="412656"/>
                    <a:pt x="818961" y="428468"/>
                    <a:pt x="802606" y="431640"/>
                  </a:cubicBezTo>
                  <a:lnTo>
                    <a:pt x="182624" y="496219"/>
                  </a:lnTo>
                  <a:cubicBezTo>
                    <a:pt x="97089" y="505115"/>
                    <a:pt x="18908" y="447261"/>
                    <a:pt x="2410" y="362869"/>
                  </a:cubicBezTo>
                  <a:lnTo>
                    <a:pt x="2410" y="362869"/>
                  </a:lnTo>
                  <a:cubicBezTo>
                    <a:pt x="-13935" y="278382"/>
                    <a:pt x="37015" y="195420"/>
                    <a:pt x="119758" y="171798"/>
                  </a:cubicBezTo>
                  <a:lnTo>
                    <a:pt x="441703" y="79691"/>
                  </a:lnTo>
                </a:path>
              </a:pathLst>
            </a:custGeom>
            <a:solidFill>
              <a:srgbClr val="F05D7A"/>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12" name="Google Shape;3912;p27"/>
            <p:cNvSpPr/>
            <p:nvPr/>
          </p:nvSpPr>
          <p:spPr>
            <a:xfrm>
              <a:off x="5675983" y="3369713"/>
              <a:ext cx="516086" cy="188182"/>
            </a:xfrm>
            <a:custGeom>
              <a:avLst/>
              <a:gdLst/>
              <a:ahLst/>
              <a:cxnLst/>
              <a:rect l="l" t="t" r="r" b="b"/>
              <a:pathLst>
                <a:path w="516086" h="188182" extrusionOk="0">
                  <a:moveTo>
                    <a:pt x="514441" y="44338"/>
                  </a:moveTo>
                  <a:lnTo>
                    <a:pt x="514441" y="44338"/>
                  </a:lnTo>
                  <a:cubicBezTo>
                    <a:pt x="520204" y="74084"/>
                    <a:pt x="500754" y="102869"/>
                    <a:pt x="471007" y="108632"/>
                  </a:cubicBezTo>
                  <a:cubicBezTo>
                    <a:pt x="471007" y="108632"/>
                    <a:pt x="471007" y="108632"/>
                    <a:pt x="471007" y="108632"/>
                  </a:cubicBezTo>
                  <a:lnTo>
                    <a:pt x="64766" y="187022"/>
                  </a:lnTo>
                  <a:cubicBezTo>
                    <a:pt x="34991" y="192671"/>
                    <a:pt x="6235" y="173230"/>
                    <a:pt x="377" y="143493"/>
                  </a:cubicBezTo>
                  <a:lnTo>
                    <a:pt x="377" y="143493"/>
                  </a:lnTo>
                  <a:cubicBezTo>
                    <a:pt x="-5385" y="113746"/>
                    <a:pt x="14065" y="84962"/>
                    <a:pt x="43811" y="79199"/>
                  </a:cubicBezTo>
                  <a:cubicBezTo>
                    <a:pt x="43811" y="79199"/>
                    <a:pt x="43811" y="79199"/>
                    <a:pt x="43811" y="79199"/>
                  </a:cubicBezTo>
                  <a:lnTo>
                    <a:pt x="450053" y="808"/>
                  </a:lnTo>
                  <a:cubicBezTo>
                    <a:pt x="479847" y="-4897"/>
                    <a:pt x="508631" y="14572"/>
                    <a:pt x="514441" y="44338"/>
                  </a:cubicBezTo>
                  <a:close/>
                </a:path>
              </a:pathLst>
            </a:custGeom>
            <a:solidFill>
              <a:srgbClr val="EF3E6C"/>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13" name="Google Shape;3913;p27"/>
            <p:cNvSpPr/>
            <p:nvPr/>
          </p:nvSpPr>
          <p:spPr>
            <a:xfrm>
              <a:off x="6355555" y="3420141"/>
              <a:ext cx="137731" cy="133731"/>
            </a:xfrm>
            <a:custGeom>
              <a:avLst/>
              <a:gdLst/>
              <a:ahLst/>
              <a:cxnLst/>
              <a:rect l="l" t="t" r="r" b="b"/>
              <a:pathLst>
                <a:path w="137731" h="133731" extrusionOk="0">
                  <a:moveTo>
                    <a:pt x="124968" y="0"/>
                  </a:moveTo>
                  <a:lnTo>
                    <a:pt x="137731" y="66389"/>
                  </a:lnTo>
                  <a:lnTo>
                    <a:pt x="12859" y="133731"/>
                  </a:lnTo>
                  <a:lnTo>
                    <a:pt x="0" y="67342"/>
                  </a:lnTo>
                  <a:lnTo>
                    <a:pt x="124968" y="0"/>
                  </a:lnTo>
                  <a:lnTo>
                    <a:pt x="124968" y="0"/>
                  </a:ln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14" name="Google Shape;3914;p27"/>
            <p:cNvSpPr/>
            <p:nvPr/>
          </p:nvSpPr>
          <p:spPr>
            <a:xfrm>
              <a:off x="5538486" y="3499960"/>
              <a:ext cx="827886" cy="184082"/>
            </a:xfrm>
            <a:custGeom>
              <a:avLst/>
              <a:gdLst/>
              <a:ahLst/>
              <a:cxnLst/>
              <a:rect l="l" t="t" r="r" b="b"/>
              <a:pathLst>
                <a:path w="827886" h="184082" extrusionOk="0">
                  <a:moveTo>
                    <a:pt x="-238" y="6960"/>
                  </a:moveTo>
                  <a:cubicBezTo>
                    <a:pt x="30080" y="70139"/>
                    <a:pt x="96860" y="107401"/>
                    <a:pt x="166545" y="100019"/>
                  </a:cubicBezTo>
                  <a:lnTo>
                    <a:pt x="786718" y="35154"/>
                  </a:lnTo>
                  <a:cubicBezTo>
                    <a:pt x="803043" y="32039"/>
                    <a:pt x="813759" y="16284"/>
                    <a:pt x="810654" y="-51"/>
                  </a:cubicBezTo>
                  <a:cubicBezTo>
                    <a:pt x="810645" y="-89"/>
                    <a:pt x="810635" y="-137"/>
                    <a:pt x="810625" y="-184"/>
                  </a:cubicBezTo>
                  <a:lnTo>
                    <a:pt x="826723" y="82779"/>
                  </a:lnTo>
                  <a:cubicBezTo>
                    <a:pt x="829808" y="99181"/>
                    <a:pt x="819093" y="114992"/>
                    <a:pt x="802719" y="118212"/>
                  </a:cubicBezTo>
                  <a:lnTo>
                    <a:pt x="182547" y="182982"/>
                  </a:lnTo>
                  <a:cubicBezTo>
                    <a:pt x="97012" y="191964"/>
                    <a:pt x="18803" y="134061"/>
                    <a:pt x="2429" y="49632"/>
                  </a:cubicBezTo>
                  <a:cubicBezTo>
                    <a:pt x="-343" y="35649"/>
                    <a:pt x="-1238" y="21371"/>
                    <a:pt x="-238" y="7150"/>
                  </a:cubicBezTo>
                  <a:close/>
                </a:path>
              </a:pathLst>
            </a:custGeom>
            <a:solidFill>
              <a:srgbClr val="000000">
                <a:alpha val="9800"/>
              </a:srgbClr>
            </a:solidFill>
            <a:ln>
              <a:noFill/>
            </a:ln>
            <a:effectLst>
              <a:outerShdw blurRad="57150" dist="19050" dir="5400000" algn="bl" rotWithShape="0">
                <a:srgbClr val="000000">
                  <a:alpha val="50000"/>
                </a:srgbClr>
              </a:outerShdw>
            </a:effectLst>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sp>
          <p:nvSpPr>
            <p:cNvPr id="3915" name="Google Shape;3915;p27"/>
            <p:cNvSpPr/>
            <p:nvPr/>
          </p:nvSpPr>
          <p:spPr>
            <a:xfrm>
              <a:off x="5679007" y="3405568"/>
              <a:ext cx="515235" cy="153861"/>
            </a:xfrm>
            <a:custGeom>
              <a:avLst/>
              <a:gdLst/>
              <a:ahLst/>
              <a:cxnLst/>
              <a:rect l="l" t="t" r="r" b="b"/>
              <a:pathLst>
                <a:path w="515235" h="153861" extrusionOk="0">
                  <a:moveTo>
                    <a:pt x="499797" y="-184"/>
                  </a:moveTo>
                  <a:cubicBezTo>
                    <a:pt x="507141" y="5045"/>
                    <a:pt x="512218" y="12884"/>
                    <a:pt x="513989" y="21723"/>
                  </a:cubicBezTo>
                  <a:cubicBezTo>
                    <a:pt x="518466" y="44679"/>
                    <a:pt x="497892" y="68110"/>
                    <a:pt x="468269" y="73825"/>
                  </a:cubicBezTo>
                  <a:lnTo>
                    <a:pt x="61838" y="152406"/>
                  </a:lnTo>
                  <a:cubicBezTo>
                    <a:pt x="32214" y="158121"/>
                    <a:pt x="4688" y="144024"/>
                    <a:pt x="-75" y="121069"/>
                  </a:cubicBezTo>
                  <a:cubicBezTo>
                    <a:pt x="-1656" y="112201"/>
                    <a:pt x="144" y="103057"/>
                    <a:pt x="4973" y="95447"/>
                  </a:cubicBezTo>
                  <a:cubicBezTo>
                    <a:pt x="18841" y="105096"/>
                    <a:pt x="36092" y="108544"/>
                    <a:pt x="52598" y="104972"/>
                  </a:cubicBezTo>
                  <a:lnTo>
                    <a:pt x="459316" y="26295"/>
                  </a:lnTo>
                  <a:cubicBezTo>
                    <a:pt x="476004" y="23533"/>
                    <a:pt x="490777" y="13941"/>
                    <a:pt x="500083" y="-184"/>
                  </a:cubicBezTo>
                  <a:close/>
                </a:path>
              </a:pathLst>
            </a:custGeom>
            <a:solidFill>
              <a:srgbClr val="000000">
                <a:alpha val="9800"/>
              </a:srgbClr>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1400" b="0" i="0" u="none" strike="noStrike" cap="none">
                <a:solidFill>
                  <a:srgbClr val="000000"/>
                </a:solidFill>
                <a:latin typeface="Arial"/>
                <a:ea typeface="Arial"/>
                <a:cs typeface="Arial"/>
                <a:sym typeface="Arial"/>
              </a:endParaRPr>
            </a:p>
          </p:txBody>
        </p:sp>
      </p:grpSp>
      <p:sp>
        <p:nvSpPr>
          <p:cNvPr id="13" name="Title 12">
            <a:extLst>
              <a:ext uri="{FF2B5EF4-FFF2-40B4-BE49-F238E27FC236}">
                <a16:creationId xmlns:a16="http://schemas.microsoft.com/office/drawing/2014/main" id="{AC2656B8-F57D-4751-B565-C815DF7BD64C}"/>
              </a:ext>
            </a:extLst>
          </p:cNvPr>
          <p:cNvSpPr>
            <a:spLocks noGrp="1"/>
          </p:cNvSpPr>
          <p:nvPr>
            <p:ph type="title" idx="8"/>
          </p:nvPr>
        </p:nvSpPr>
        <p:spPr>
          <a:xfrm>
            <a:off x="2018729" y="1627793"/>
            <a:ext cx="9308549" cy="3341720"/>
          </a:xfrm>
        </p:spPr>
        <p:txBody>
          <a:bodyPr/>
          <a:lstStyle/>
          <a:p>
            <a:pPr algn="l"/>
            <a:r>
              <a:rPr lang="en-GB" sz="2800" dirty="0"/>
              <a:t>Pontygwaith Primary School is a community that puts well-being at the heart of everything we do. We are committed to providing an education of excellence for academic and personal success where everyone works together in a safe and supportive environment in which adults and children strive to fulfil their potential.</a:t>
            </a:r>
          </a:p>
        </p:txBody>
      </p:sp>
      <p:pic>
        <p:nvPicPr>
          <p:cNvPr id="69" name="Picture 68">
            <a:extLst>
              <a:ext uri="{FF2B5EF4-FFF2-40B4-BE49-F238E27FC236}">
                <a16:creationId xmlns:a16="http://schemas.microsoft.com/office/drawing/2014/main" id="{395344A7-45C0-4D6C-821B-0AA05C58F3B6}"/>
              </a:ext>
            </a:extLst>
          </p:cNvPr>
          <p:cNvPicPr>
            <a:picLocks noChangeAspect="1"/>
          </p:cNvPicPr>
          <p:nvPr/>
        </p:nvPicPr>
        <p:blipFill>
          <a:blip r:embed="rId3"/>
          <a:stretch>
            <a:fillRect/>
          </a:stretch>
        </p:blipFill>
        <p:spPr>
          <a:xfrm>
            <a:off x="10557164" y="115055"/>
            <a:ext cx="1545251" cy="154525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925"/>
        <p:cNvGrpSpPr/>
        <p:nvPr/>
      </p:nvGrpSpPr>
      <p:grpSpPr>
        <a:xfrm>
          <a:off x="0" y="0"/>
          <a:ext cx="0" cy="0"/>
          <a:chOff x="0" y="0"/>
          <a:chExt cx="0" cy="0"/>
        </a:xfrm>
      </p:grpSpPr>
      <p:sp>
        <p:nvSpPr>
          <p:cNvPr id="3926" name="Google Shape;3926;p29"/>
          <p:cNvSpPr txBox="1">
            <a:spLocks noGrp="1"/>
          </p:cNvSpPr>
          <p:nvPr>
            <p:ph type="title"/>
          </p:nvPr>
        </p:nvSpPr>
        <p:spPr>
          <a:xfrm>
            <a:off x="535673" y="355400"/>
            <a:ext cx="4907400"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dirty="0"/>
              <a:t>A Letter from the Governing Body:</a:t>
            </a:r>
            <a:endParaRPr dirty="0"/>
          </a:p>
        </p:txBody>
      </p:sp>
      <p:pic>
        <p:nvPicPr>
          <p:cNvPr id="9" name="Picture 8">
            <a:extLst>
              <a:ext uri="{FF2B5EF4-FFF2-40B4-BE49-F238E27FC236}">
                <a16:creationId xmlns:a16="http://schemas.microsoft.com/office/drawing/2014/main" id="{254DBDA5-2AFC-41A0-AC9E-4A36DBDE59FF}"/>
              </a:ext>
            </a:extLst>
          </p:cNvPr>
          <p:cNvPicPr>
            <a:picLocks noChangeAspect="1"/>
          </p:cNvPicPr>
          <p:nvPr/>
        </p:nvPicPr>
        <p:blipFill>
          <a:blip r:embed="rId3"/>
          <a:stretch>
            <a:fillRect/>
          </a:stretch>
        </p:blipFill>
        <p:spPr>
          <a:xfrm>
            <a:off x="10372436" y="115055"/>
            <a:ext cx="1729979" cy="1729979"/>
          </a:xfrm>
          <a:prstGeom prst="rect">
            <a:avLst/>
          </a:prstGeom>
        </p:spPr>
      </p:pic>
      <p:graphicFrame>
        <p:nvGraphicFramePr>
          <p:cNvPr id="2" name="Table 1">
            <a:extLst>
              <a:ext uri="{FF2B5EF4-FFF2-40B4-BE49-F238E27FC236}">
                <a16:creationId xmlns:a16="http://schemas.microsoft.com/office/drawing/2014/main" id="{A8739B75-C65F-4030-A804-0A679BEFC063}"/>
              </a:ext>
            </a:extLst>
          </p:cNvPr>
          <p:cNvGraphicFramePr>
            <a:graphicFrameLocks noGrp="1"/>
          </p:cNvGraphicFramePr>
          <p:nvPr>
            <p:extLst>
              <p:ext uri="{D42A27DB-BD31-4B8C-83A1-F6EECF244321}">
                <p14:modId xmlns:p14="http://schemas.microsoft.com/office/powerpoint/2010/main" val="548014233"/>
              </p:ext>
            </p:extLst>
          </p:nvPr>
        </p:nvGraphicFramePr>
        <p:xfrm>
          <a:off x="163981" y="1720904"/>
          <a:ext cx="10531728" cy="4644147"/>
        </p:xfrm>
        <a:graphic>
          <a:graphicData uri="http://schemas.openxmlformats.org/drawingml/2006/table">
            <a:tbl>
              <a:tblPr/>
              <a:tblGrid>
                <a:gridCol w="10531728">
                  <a:extLst>
                    <a:ext uri="{9D8B030D-6E8A-4147-A177-3AD203B41FA5}">
                      <a16:colId xmlns:a16="http://schemas.microsoft.com/office/drawing/2014/main" val="617798251"/>
                    </a:ext>
                  </a:extLst>
                </a:gridCol>
              </a:tblGrid>
              <a:tr h="4406437">
                <a:tc>
                  <a:txBody>
                    <a:bodyPr/>
                    <a:lstStyle/>
                    <a:p>
                      <a:pPr fontAlgn="t"/>
                      <a:r>
                        <a:rPr lang="en-GB" sz="1100" b="1" i="0" dirty="0">
                          <a:effectLst/>
                          <a:latin typeface="Segoe UI" panose="020B0502040204020203" pitchFamily="34" charset="0"/>
                        </a:rPr>
                        <a:t>Letter from the Chair of Governors</a:t>
                      </a:r>
                    </a:p>
                    <a:p>
                      <a:pPr fontAlgn="t"/>
                      <a:r>
                        <a:rPr lang="en-GB" sz="1100" b="1" i="0" dirty="0">
                          <a:effectLst/>
                          <a:latin typeface="Segoe UI" panose="020B0502040204020203" pitchFamily="34" charset="0"/>
                        </a:rPr>
                        <a:t>Dear Parents and Carers,</a:t>
                      </a:r>
                      <a:endParaRPr lang="en-GB" sz="1100" b="0" i="0" dirty="0">
                        <a:effectLst/>
                        <a:latin typeface="Segoe UI" panose="020B0502040204020203" pitchFamily="34" charset="0"/>
                      </a:endParaRPr>
                    </a:p>
                    <a:p>
                      <a:pPr fontAlgn="t"/>
                      <a:r>
                        <a:rPr lang="en-GB" sz="1100" b="0" i="0" dirty="0">
                          <a:effectLst/>
                          <a:latin typeface="Segoe UI" panose="020B0502040204020203" pitchFamily="34" charset="0"/>
                        </a:rPr>
                        <a:t>On behalf of the Governing Body, I am pleased to share with you our Annual Report to Parents. This report celebrates the achievements of the past academic year and highlights the continued hard work and commitment of our pupils, staff, and wider community.</a:t>
                      </a:r>
                    </a:p>
                    <a:p>
                      <a:pPr fontAlgn="t"/>
                      <a:r>
                        <a:rPr lang="en-GB" sz="1100" b="0" i="0" dirty="0">
                          <a:effectLst/>
                          <a:latin typeface="Segoe UI" panose="020B0502040204020203" pitchFamily="34" charset="0"/>
                        </a:rPr>
                        <a:t>The Governing Body has worked closely with the Headteacher and school leadership team throughout the year to ensure that Pontygwaith Primary School continues to provide a safe, nurturing, and ambitious learning environment for every child. We are proud of the progress the school is making across all areas, including curriculum development, wellbeing support, strengthening pupil independence, and ongoing improvements to teaching and learning.</a:t>
                      </a:r>
                    </a:p>
                    <a:p>
                      <a:pPr fontAlgn="t"/>
                      <a:r>
                        <a:rPr lang="en-GB" sz="1100" b="0" i="0" dirty="0">
                          <a:effectLst/>
                          <a:latin typeface="Segoe UI" panose="020B0502040204020203" pitchFamily="34" charset="0"/>
                        </a:rPr>
                        <a:t>One of our key responsibilities is to support the strategic direction of the school while holding leaders to account for pupil outcomes and overall school effectiveness. This year, governors have focused on ensuring that the curriculum reflects the principles of the Curriculum for Wales, monitoring the school’s approach to assessment for learning, and championing whole‑school wellbeing. We have also been encouraged by the positive ethos that shines through in all aspects of school life—something frequently commented on by visitors, families, and external partners.</a:t>
                      </a:r>
                    </a:p>
                    <a:p>
                      <a:pPr fontAlgn="t"/>
                      <a:r>
                        <a:rPr lang="en-GB" sz="1100" b="0" i="0" dirty="0">
                          <a:effectLst/>
                          <a:latin typeface="Segoe UI" panose="020B0502040204020203" pitchFamily="34" charset="0"/>
                        </a:rPr>
                        <a:t>We would like to thank the staff for their dedication, creativity, and unwavering commitment to the children of Pontygwaith. Their work makes a real difference every day. We also extend our thanks to you—our parents and carers—for your continued support, engagement, and trust. Strong partnerships between home and school are central to the success and happiness of our pupils.</a:t>
                      </a:r>
                    </a:p>
                    <a:p>
                      <a:pPr fontAlgn="t"/>
                      <a:r>
                        <a:rPr lang="en-GB" sz="1100" b="0" i="0" dirty="0">
                          <a:effectLst/>
                          <a:latin typeface="Segoe UI" panose="020B0502040204020203" pitchFamily="34" charset="0"/>
                        </a:rPr>
                        <a:t>Most importantly, we congratulate the children for their enthusiasm, resilience, and achievements throughout the year. They are at the heart of everything we do, and we are incredibly proud of each and every one of them.</a:t>
                      </a:r>
                    </a:p>
                    <a:p>
                      <a:pPr fontAlgn="t"/>
                      <a:r>
                        <a:rPr lang="en-GB" sz="1100" b="0" i="0" dirty="0">
                          <a:effectLst/>
                          <a:latin typeface="Segoe UI" panose="020B0502040204020203" pitchFamily="34" charset="0"/>
                        </a:rPr>
                        <a:t>As we look ahead to the coming year, the Governing Body remains committed to supporting the school to build on its strengths and pursue its strategic priorities. We look forward to working with you and the whole school community to ensure that every child at Pontygwaith Primary School continues to thrive.</a:t>
                      </a:r>
                    </a:p>
                    <a:p>
                      <a:pPr fontAlgn="t"/>
                      <a:r>
                        <a:rPr lang="en-GB" sz="1100" b="0" i="0" dirty="0">
                          <a:effectLst/>
                          <a:latin typeface="Segoe UI" panose="020B0502040204020203" pitchFamily="34" charset="0"/>
                        </a:rPr>
                        <a:t>Thank you for taking the time to read this report. If you have any questions or would like to learn more about the work of the Governing Body, please do not hesitate to contact the school.</a:t>
                      </a:r>
                    </a:p>
                    <a:p>
                      <a:pPr fontAlgn="t"/>
                      <a:endParaRPr lang="en-GB" sz="1100" b="0" i="0" dirty="0">
                        <a:effectLst/>
                        <a:latin typeface="Segoe UI" panose="020B0502040204020203" pitchFamily="34" charset="0"/>
                      </a:endParaRPr>
                    </a:p>
                    <a:p>
                      <a:pPr fontAlgn="t"/>
                      <a:r>
                        <a:rPr lang="en-GB" sz="1100" b="1" i="0" dirty="0">
                          <a:effectLst/>
                          <a:latin typeface="Segoe UI" panose="020B0502040204020203" pitchFamily="34" charset="0"/>
                        </a:rPr>
                        <a:t>Yours sincerely,</a:t>
                      </a:r>
                      <a:br>
                        <a:rPr lang="en-GB" sz="1100" b="0" i="0" dirty="0">
                          <a:effectLst/>
                          <a:latin typeface="Segoe UI" panose="020B0502040204020203" pitchFamily="34" charset="0"/>
                        </a:rPr>
                      </a:br>
                      <a:r>
                        <a:rPr lang="en-GB" sz="1100" b="0" i="0" dirty="0">
                          <a:effectLst/>
                          <a:latin typeface="Segoe UI" panose="020B0502040204020203" pitchFamily="34" charset="0"/>
                        </a:rPr>
                        <a:t>Mark Adams </a:t>
                      </a:r>
                    </a:p>
                    <a:p>
                      <a:pPr fontAlgn="t"/>
                      <a:r>
                        <a:rPr lang="en-GB" sz="1100" b="0" i="1" dirty="0">
                          <a:effectLst/>
                          <a:latin typeface="Segoe UI" panose="020B0502040204020203" pitchFamily="34" charset="0"/>
                        </a:rPr>
                        <a:t>Chair of Governors</a:t>
                      </a:r>
                      <a:br>
                        <a:rPr lang="en-GB" sz="1100" b="0" i="0" dirty="0">
                          <a:effectLst/>
                          <a:latin typeface="Segoe UI" panose="020B0502040204020203" pitchFamily="34" charset="0"/>
                        </a:rPr>
                      </a:br>
                      <a:r>
                        <a:rPr lang="en-GB" sz="1100" b="0" i="0" dirty="0">
                          <a:effectLst/>
                          <a:latin typeface="Segoe UI" panose="020B0502040204020203" pitchFamily="34" charset="0"/>
                        </a:rPr>
                        <a:t>Pontygwaith Primary School</a:t>
                      </a:r>
                    </a:p>
                  </a:txBody>
                  <a:tcPr marL="70070" marR="70070" marT="35035" marB="35035">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367812157"/>
                  </a:ext>
                </a:extLst>
              </a:tr>
              <a:tr h="236514">
                <a:tc>
                  <a:txBody>
                    <a:bodyPr/>
                    <a:lstStyle/>
                    <a:p>
                      <a:endParaRPr lang="en-GB" sz="1100" dirty="0"/>
                    </a:p>
                  </a:txBody>
                  <a:tcPr marL="70070" marR="70070" marT="35035" marB="35035">
                    <a:lnT w="9525"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1908282718"/>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925"/>
        <p:cNvGrpSpPr/>
        <p:nvPr/>
      </p:nvGrpSpPr>
      <p:grpSpPr>
        <a:xfrm>
          <a:off x="0" y="0"/>
          <a:ext cx="0" cy="0"/>
          <a:chOff x="0" y="0"/>
          <a:chExt cx="0" cy="0"/>
        </a:xfrm>
      </p:grpSpPr>
      <p:sp>
        <p:nvSpPr>
          <p:cNvPr id="3926" name="Google Shape;3926;p29"/>
          <p:cNvSpPr txBox="1">
            <a:spLocks noGrp="1"/>
          </p:cNvSpPr>
          <p:nvPr>
            <p:ph type="title"/>
          </p:nvPr>
        </p:nvSpPr>
        <p:spPr>
          <a:xfrm>
            <a:off x="535672" y="355400"/>
            <a:ext cx="6973491" cy="763500"/>
          </a:xfrm>
          <a:prstGeom prst="rect">
            <a:avLst/>
          </a:prstGeom>
        </p:spPr>
        <p:txBody>
          <a:bodyPr spcFirstLastPara="1" wrap="square" lIns="121900" tIns="121900" rIns="121900" bIns="121900" anchor="t" anchorCtr="0">
            <a:noAutofit/>
          </a:bodyPr>
          <a:lstStyle/>
          <a:p>
            <a:pPr marL="0" lvl="0" indent="0" algn="l" rtl="0">
              <a:spcBef>
                <a:spcPts val="0"/>
              </a:spcBef>
              <a:spcAft>
                <a:spcPts val="0"/>
              </a:spcAft>
              <a:buNone/>
            </a:pPr>
            <a:r>
              <a:rPr lang="en-GB" dirty="0"/>
              <a:t>Meet the Governing Body:</a:t>
            </a:r>
            <a:endParaRPr dirty="0"/>
          </a:p>
        </p:txBody>
      </p:sp>
      <p:pic>
        <p:nvPicPr>
          <p:cNvPr id="4" name="Picture 3">
            <a:extLst>
              <a:ext uri="{FF2B5EF4-FFF2-40B4-BE49-F238E27FC236}">
                <a16:creationId xmlns:a16="http://schemas.microsoft.com/office/drawing/2014/main" id="{2F010E7A-77CA-4DBA-8CBF-F0FCE1E88197}"/>
              </a:ext>
            </a:extLst>
          </p:cNvPr>
          <p:cNvPicPr>
            <a:picLocks noChangeAspect="1"/>
          </p:cNvPicPr>
          <p:nvPr/>
        </p:nvPicPr>
        <p:blipFill>
          <a:blip r:embed="rId3"/>
          <a:stretch>
            <a:fillRect/>
          </a:stretch>
        </p:blipFill>
        <p:spPr>
          <a:xfrm>
            <a:off x="10372436" y="115055"/>
            <a:ext cx="1729979" cy="1729979"/>
          </a:xfrm>
          <a:prstGeom prst="rect">
            <a:avLst/>
          </a:prstGeom>
        </p:spPr>
      </p:pic>
      <p:graphicFrame>
        <p:nvGraphicFramePr>
          <p:cNvPr id="2" name="Table 1">
            <a:extLst>
              <a:ext uri="{FF2B5EF4-FFF2-40B4-BE49-F238E27FC236}">
                <a16:creationId xmlns:a16="http://schemas.microsoft.com/office/drawing/2014/main" id="{AF491843-10F2-498E-81CC-455CFB0E4A5D}"/>
              </a:ext>
            </a:extLst>
          </p:cNvPr>
          <p:cNvGraphicFramePr>
            <a:graphicFrameLocks noGrp="1"/>
          </p:cNvGraphicFramePr>
          <p:nvPr>
            <p:extLst>
              <p:ext uri="{D42A27DB-BD31-4B8C-83A1-F6EECF244321}">
                <p14:modId xmlns:p14="http://schemas.microsoft.com/office/powerpoint/2010/main" val="4261378702"/>
              </p:ext>
            </p:extLst>
          </p:nvPr>
        </p:nvGraphicFramePr>
        <p:xfrm>
          <a:off x="0" y="980045"/>
          <a:ext cx="10372436" cy="5687651"/>
        </p:xfrm>
        <a:graphic>
          <a:graphicData uri="http://schemas.openxmlformats.org/drawingml/2006/table">
            <a:tbl>
              <a:tblPr firstRow="1" bandRow="1">
                <a:tableStyleId>{5C22544A-7EE6-4342-B048-85BDC9FD1C3A}</a:tableStyleId>
              </a:tblPr>
              <a:tblGrid>
                <a:gridCol w="5186218">
                  <a:extLst>
                    <a:ext uri="{9D8B030D-6E8A-4147-A177-3AD203B41FA5}">
                      <a16:colId xmlns:a16="http://schemas.microsoft.com/office/drawing/2014/main" val="3678744520"/>
                    </a:ext>
                  </a:extLst>
                </a:gridCol>
                <a:gridCol w="5186218">
                  <a:extLst>
                    <a:ext uri="{9D8B030D-6E8A-4147-A177-3AD203B41FA5}">
                      <a16:colId xmlns:a16="http://schemas.microsoft.com/office/drawing/2014/main" val="3266333025"/>
                    </a:ext>
                  </a:extLst>
                </a:gridCol>
              </a:tblGrid>
              <a:tr h="355194">
                <a:tc>
                  <a:txBody>
                    <a:bodyPr/>
                    <a:lstStyle/>
                    <a:p>
                      <a:r>
                        <a:rPr lang="en-GB" dirty="0"/>
                        <a:t>Name</a:t>
                      </a:r>
                    </a:p>
                  </a:txBody>
                  <a:tcPr/>
                </a:tc>
                <a:tc>
                  <a:txBody>
                    <a:bodyPr/>
                    <a:lstStyle/>
                    <a:p>
                      <a:r>
                        <a:rPr lang="en-GB" dirty="0"/>
                        <a:t>Governor</a:t>
                      </a:r>
                    </a:p>
                  </a:txBody>
                  <a:tcPr/>
                </a:tc>
                <a:extLst>
                  <a:ext uri="{0D108BD9-81ED-4DB2-BD59-A6C34878D82A}">
                    <a16:rowId xmlns:a16="http://schemas.microsoft.com/office/drawing/2014/main" val="538813513"/>
                  </a:ext>
                </a:extLst>
              </a:tr>
              <a:tr h="648978">
                <a:tc>
                  <a:txBody>
                    <a:bodyPr/>
                    <a:lstStyle/>
                    <a:p>
                      <a:r>
                        <a:rPr lang="en-GB" dirty="0"/>
                        <a:t>Mr Mark Adams</a:t>
                      </a:r>
                    </a:p>
                    <a:p>
                      <a:r>
                        <a:rPr lang="en-GB" dirty="0"/>
                        <a:t>Mrs Denise Gibbins</a:t>
                      </a:r>
                    </a:p>
                    <a:p>
                      <a:endParaRPr lang="en-GB" dirty="0"/>
                    </a:p>
                  </a:txBody>
                  <a:tcPr/>
                </a:tc>
                <a:tc>
                  <a:txBody>
                    <a:bodyPr/>
                    <a:lstStyle/>
                    <a:p>
                      <a:r>
                        <a:rPr lang="en-GB" dirty="0"/>
                        <a:t>Chair of Governors</a:t>
                      </a:r>
                    </a:p>
                    <a:p>
                      <a:r>
                        <a:rPr lang="en-GB" dirty="0"/>
                        <a:t>Vice Chair of Governors</a:t>
                      </a:r>
                    </a:p>
                  </a:txBody>
                  <a:tcPr/>
                </a:tc>
                <a:extLst>
                  <a:ext uri="{0D108BD9-81ED-4DB2-BD59-A6C34878D82A}">
                    <a16:rowId xmlns:a16="http://schemas.microsoft.com/office/drawing/2014/main" val="2479362674"/>
                  </a:ext>
                </a:extLst>
              </a:tr>
              <a:tr h="648978">
                <a:tc>
                  <a:txBody>
                    <a:bodyPr/>
                    <a:lstStyle/>
                    <a:p>
                      <a:r>
                        <a:rPr lang="en-GB" dirty="0"/>
                        <a:t>CBC Robert Bevan</a:t>
                      </a:r>
                    </a:p>
                    <a:p>
                      <a:r>
                        <a:rPr lang="en-GB" dirty="0"/>
                        <a:t>Mrs Catherine Bishop</a:t>
                      </a:r>
                    </a:p>
                    <a:p>
                      <a:endParaRPr lang="en-GB" dirty="0"/>
                    </a:p>
                  </a:txBody>
                  <a:tcPr/>
                </a:tc>
                <a:tc>
                  <a:txBody>
                    <a:bodyPr/>
                    <a:lstStyle/>
                    <a:p>
                      <a:r>
                        <a:rPr lang="en-GB" dirty="0"/>
                        <a:t>LEA Governor</a:t>
                      </a:r>
                    </a:p>
                    <a:p>
                      <a:r>
                        <a:rPr lang="en-GB" dirty="0"/>
                        <a:t>Community Governor</a:t>
                      </a:r>
                    </a:p>
                  </a:txBody>
                  <a:tcPr/>
                </a:tc>
                <a:extLst>
                  <a:ext uri="{0D108BD9-81ED-4DB2-BD59-A6C34878D82A}">
                    <a16:rowId xmlns:a16="http://schemas.microsoft.com/office/drawing/2014/main" val="2316764532"/>
                  </a:ext>
                </a:extLst>
              </a:tr>
              <a:tr h="648978">
                <a:tc>
                  <a:txBody>
                    <a:bodyPr/>
                    <a:lstStyle/>
                    <a:p>
                      <a:r>
                        <a:rPr lang="en-GB" dirty="0"/>
                        <a:t>Mrs Tanya Roberts</a:t>
                      </a:r>
                    </a:p>
                    <a:p>
                      <a:r>
                        <a:rPr lang="en-GB" dirty="0"/>
                        <a:t>Miss Emily Groves</a:t>
                      </a:r>
                    </a:p>
                    <a:p>
                      <a:endParaRPr lang="en-GB" dirty="0"/>
                    </a:p>
                  </a:txBody>
                  <a:tcPr/>
                </a:tc>
                <a:tc>
                  <a:txBody>
                    <a:bodyPr/>
                    <a:lstStyle/>
                    <a:p>
                      <a:r>
                        <a:rPr lang="en-GB" dirty="0"/>
                        <a:t>Community</a:t>
                      </a:r>
                    </a:p>
                    <a:p>
                      <a:r>
                        <a:rPr lang="en-GB" dirty="0"/>
                        <a:t>Community</a:t>
                      </a:r>
                    </a:p>
                  </a:txBody>
                  <a:tcPr/>
                </a:tc>
                <a:extLst>
                  <a:ext uri="{0D108BD9-81ED-4DB2-BD59-A6C34878D82A}">
                    <a16:rowId xmlns:a16="http://schemas.microsoft.com/office/drawing/2014/main" val="2061455299"/>
                  </a:ext>
                </a:extLst>
              </a:tr>
              <a:tr h="459693">
                <a:tc>
                  <a:txBody>
                    <a:bodyPr/>
                    <a:lstStyle/>
                    <a:p>
                      <a:r>
                        <a:rPr lang="en-GB" dirty="0"/>
                        <a:t>Mrs Lana Martin</a:t>
                      </a:r>
                    </a:p>
                    <a:p>
                      <a:r>
                        <a:rPr lang="en-GB" dirty="0"/>
                        <a:t>Mrs Melanie Davies</a:t>
                      </a:r>
                    </a:p>
                  </a:txBody>
                  <a:tcPr/>
                </a:tc>
                <a:tc>
                  <a:txBody>
                    <a:bodyPr/>
                    <a:lstStyle/>
                    <a:p>
                      <a:r>
                        <a:rPr lang="en-GB" dirty="0"/>
                        <a:t>Teacher Governor</a:t>
                      </a:r>
                    </a:p>
                    <a:p>
                      <a:r>
                        <a:rPr lang="en-GB" dirty="0"/>
                        <a:t>Staff Representative Governor</a:t>
                      </a:r>
                    </a:p>
                  </a:txBody>
                  <a:tcPr/>
                </a:tc>
                <a:extLst>
                  <a:ext uri="{0D108BD9-81ED-4DB2-BD59-A6C34878D82A}">
                    <a16:rowId xmlns:a16="http://schemas.microsoft.com/office/drawing/2014/main" val="2150372775"/>
                  </a:ext>
                </a:extLst>
              </a:tr>
              <a:tr h="1216834">
                <a:tc>
                  <a:txBody>
                    <a:bodyPr/>
                    <a:lstStyle/>
                    <a:p>
                      <a:r>
                        <a:rPr lang="en-GB" dirty="0"/>
                        <a:t>Miss Nicola Joyce</a:t>
                      </a:r>
                    </a:p>
                    <a:p>
                      <a:r>
                        <a:rPr lang="en-GB" dirty="0"/>
                        <a:t>Miss Kirby Rowlands</a:t>
                      </a:r>
                    </a:p>
                    <a:p>
                      <a:r>
                        <a:rPr lang="en-GB" dirty="0"/>
                        <a:t>Mrs Charlotte Evans</a:t>
                      </a:r>
                    </a:p>
                    <a:p>
                      <a:r>
                        <a:rPr lang="en-GB" dirty="0"/>
                        <a:t>Miss Ashleigh Williams</a:t>
                      </a:r>
                    </a:p>
                  </a:txBody>
                  <a:tcPr/>
                </a:tc>
                <a:tc>
                  <a:txBody>
                    <a:bodyPr/>
                    <a:lstStyle/>
                    <a:p>
                      <a:r>
                        <a:rPr lang="en-GB" dirty="0"/>
                        <a:t>Parent Governor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a:t>Parent Governor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a:t>Parent Governor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dirty="0"/>
                        <a:t>Parent Governor</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GB" dirty="0"/>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GB" dirty="0"/>
                    </a:p>
                  </a:txBody>
                  <a:tcPr/>
                </a:tc>
                <a:extLst>
                  <a:ext uri="{0D108BD9-81ED-4DB2-BD59-A6C34878D82A}">
                    <a16:rowId xmlns:a16="http://schemas.microsoft.com/office/drawing/2014/main" val="1987043545"/>
                  </a:ext>
                </a:extLst>
              </a:tr>
              <a:tr h="376218">
                <a:tc>
                  <a:txBody>
                    <a:bodyPr/>
                    <a:lstStyle/>
                    <a:p>
                      <a:r>
                        <a:rPr lang="en-GB" dirty="0"/>
                        <a:t>Mrs Rhian Scott</a:t>
                      </a:r>
                    </a:p>
                  </a:txBody>
                  <a:tcPr/>
                </a:tc>
                <a:tc>
                  <a:txBody>
                    <a:bodyPr/>
                    <a:lstStyle/>
                    <a:p>
                      <a:r>
                        <a:rPr lang="en-GB" dirty="0"/>
                        <a:t>Headteacher</a:t>
                      </a:r>
                    </a:p>
                  </a:txBody>
                  <a:tcPr/>
                </a:tc>
                <a:extLst>
                  <a:ext uri="{0D108BD9-81ED-4DB2-BD59-A6C34878D82A}">
                    <a16:rowId xmlns:a16="http://schemas.microsoft.com/office/drawing/2014/main" val="2851060002"/>
                  </a:ext>
                </a:extLst>
              </a:tr>
              <a:tr h="871919">
                <a:tc>
                  <a: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GB" sz="1400" b="0" i="0" u="none" strike="noStrike" cap="none" dirty="0">
                          <a:solidFill>
                            <a:schemeClr val="dk1"/>
                          </a:solidFill>
                          <a:effectLst/>
                          <a:latin typeface="+mn-lt"/>
                          <a:ea typeface="+mn-ea"/>
                          <a:cs typeface="+mn-cs"/>
                          <a:sym typeface="Arial"/>
                        </a:rPr>
                        <a:t>The Clerk to the Governing Body:</a:t>
                      </a:r>
                    </a:p>
                    <a:p>
                      <a:endParaRPr lang="en-GB" dirty="0"/>
                    </a:p>
                  </a:txBody>
                  <a:tcPr/>
                </a:tc>
                <a:tc>
                  <a:txBody>
                    <a:bodyPr/>
                    <a:lstStyle/>
                    <a:p>
                      <a:r>
                        <a:rPr lang="en-GB" sz="1400" b="0" i="0" u="none" strike="noStrike" cap="none" dirty="0">
                          <a:solidFill>
                            <a:schemeClr val="dk1"/>
                          </a:solidFill>
                          <a:effectLst/>
                          <a:latin typeface="+mn-lt"/>
                          <a:ea typeface="+mn-ea"/>
                          <a:cs typeface="+mn-cs"/>
                          <a:sym typeface="Arial"/>
                        </a:rPr>
                        <a:t>Mrs Gaynor Davies, Director of Education and Inclusion, Valleys Innovation Centre, Navigation Park, </a:t>
                      </a:r>
                      <a:r>
                        <a:rPr lang="en-GB" sz="1400" b="0" i="0" u="none" strike="noStrike" cap="none" dirty="0" err="1">
                          <a:solidFill>
                            <a:schemeClr val="dk1"/>
                          </a:solidFill>
                          <a:effectLst/>
                          <a:latin typeface="+mn-lt"/>
                          <a:ea typeface="+mn-ea"/>
                          <a:cs typeface="+mn-cs"/>
                          <a:sym typeface="Arial"/>
                        </a:rPr>
                        <a:t>Abercynon</a:t>
                      </a:r>
                      <a:r>
                        <a:rPr lang="en-GB" sz="1400" b="0" i="0" u="none" strike="noStrike" cap="none" dirty="0">
                          <a:solidFill>
                            <a:schemeClr val="dk1"/>
                          </a:solidFill>
                          <a:effectLst/>
                          <a:latin typeface="+mn-lt"/>
                          <a:ea typeface="+mn-ea"/>
                          <a:cs typeface="+mn-cs"/>
                          <a:sym typeface="Arial"/>
                        </a:rPr>
                        <a:t>, CF45 4SN</a:t>
                      </a:r>
                      <a:endParaRPr lang="en-GB" dirty="0"/>
                    </a:p>
                  </a:txBody>
                  <a:tcPr/>
                </a:tc>
                <a:extLst>
                  <a:ext uri="{0D108BD9-81ED-4DB2-BD59-A6C34878D82A}">
                    <a16:rowId xmlns:a16="http://schemas.microsoft.com/office/drawing/2014/main" val="2046991159"/>
                  </a:ext>
                </a:extLst>
              </a:tr>
            </a:tbl>
          </a:graphicData>
        </a:graphic>
      </p:graphicFrame>
    </p:spTree>
    <p:extLst>
      <p:ext uri="{BB962C8B-B14F-4D97-AF65-F5344CB8AC3E}">
        <p14:creationId xmlns:p14="http://schemas.microsoft.com/office/powerpoint/2010/main" val="23725079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891A79E-812C-40DC-B0D8-B4C904316BA9}"/>
              </a:ext>
            </a:extLst>
          </p:cNvPr>
          <p:cNvSpPr>
            <a:spLocks noGrp="1"/>
          </p:cNvSpPr>
          <p:nvPr>
            <p:ph type="title"/>
          </p:nvPr>
        </p:nvSpPr>
        <p:spPr/>
        <p:txBody>
          <a:bodyPr/>
          <a:lstStyle/>
          <a:p>
            <a:r>
              <a:rPr lang="en-GB" dirty="0"/>
              <a:t>Term Dates</a:t>
            </a:r>
          </a:p>
        </p:txBody>
      </p:sp>
      <p:graphicFrame>
        <p:nvGraphicFramePr>
          <p:cNvPr id="5" name="Table 4">
            <a:extLst>
              <a:ext uri="{FF2B5EF4-FFF2-40B4-BE49-F238E27FC236}">
                <a16:creationId xmlns:a16="http://schemas.microsoft.com/office/drawing/2014/main" id="{4F5133A9-93CD-46A6-B23E-1A98F0FC073B}"/>
              </a:ext>
            </a:extLst>
          </p:cNvPr>
          <p:cNvGraphicFramePr>
            <a:graphicFrameLocks noGrp="1"/>
          </p:cNvGraphicFramePr>
          <p:nvPr>
            <p:extLst>
              <p:ext uri="{D42A27DB-BD31-4B8C-83A1-F6EECF244321}">
                <p14:modId xmlns:p14="http://schemas.microsoft.com/office/powerpoint/2010/main" val="364218834"/>
              </p:ext>
            </p:extLst>
          </p:nvPr>
        </p:nvGraphicFramePr>
        <p:xfrm>
          <a:off x="138546" y="1356874"/>
          <a:ext cx="6705600" cy="5090112"/>
        </p:xfrm>
        <a:graphic>
          <a:graphicData uri="http://schemas.openxmlformats.org/drawingml/2006/table">
            <a:tbl>
              <a:tblPr firstRow="1" firstCol="1" bandRow="1">
                <a:tableStyleId>{5C22544A-7EE6-4342-B048-85BDC9FD1C3A}</a:tableStyleId>
              </a:tblPr>
              <a:tblGrid>
                <a:gridCol w="1803995">
                  <a:extLst>
                    <a:ext uri="{9D8B030D-6E8A-4147-A177-3AD203B41FA5}">
                      <a16:colId xmlns:a16="http://schemas.microsoft.com/office/drawing/2014/main" val="2449996263"/>
                    </a:ext>
                  </a:extLst>
                </a:gridCol>
                <a:gridCol w="2450427">
                  <a:extLst>
                    <a:ext uri="{9D8B030D-6E8A-4147-A177-3AD203B41FA5}">
                      <a16:colId xmlns:a16="http://schemas.microsoft.com/office/drawing/2014/main" val="1070323848"/>
                    </a:ext>
                  </a:extLst>
                </a:gridCol>
                <a:gridCol w="2451178">
                  <a:extLst>
                    <a:ext uri="{9D8B030D-6E8A-4147-A177-3AD203B41FA5}">
                      <a16:colId xmlns:a16="http://schemas.microsoft.com/office/drawing/2014/main" val="2946307046"/>
                    </a:ext>
                  </a:extLst>
                </a:gridCol>
              </a:tblGrid>
              <a:tr h="424176">
                <a:tc>
                  <a:txBody>
                    <a:bodyPr/>
                    <a:lstStyle/>
                    <a:p>
                      <a:pPr>
                        <a:lnSpc>
                          <a:spcPct val="107000"/>
                        </a:lnSpc>
                        <a:spcBef>
                          <a:spcPts val="750"/>
                        </a:spcBef>
                        <a:spcAft>
                          <a:spcPts val="1500"/>
                        </a:spcAft>
                      </a:pPr>
                      <a:r>
                        <a:rPr lang="en-GB" sz="1150" kern="100" dirty="0">
                          <a:effectLst/>
                        </a:rPr>
                        <a:t>Term</a:t>
                      </a:r>
                      <a:endParaRPr lang="en-GB" sz="1100" kern="100" dirty="0">
                        <a:effectLst/>
                        <a:latin typeface="Aptos"/>
                        <a:ea typeface="Aptos"/>
                        <a:cs typeface="Times New Roman" panose="02020603050405020304" pitchFamily="18" charset="0"/>
                      </a:endParaRPr>
                    </a:p>
                  </a:txBody>
                  <a:tcPr marL="76200" marR="76200" marT="76200" marB="76200"/>
                </a:tc>
                <a:tc>
                  <a:txBody>
                    <a:bodyPr/>
                    <a:lstStyle/>
                    <a:p>
                      <a:pPr>
                        <a:lnSpc>
                          <a:spcPct val="107000"/>
                        </a:lnSpc>
                        <a:spcBef>
                          <a:spcPts val="750"/>
                        </a:spcBef>
                        <a:spcAft>
                          <a:spcPts val="1500"/>
                        </a:spcAft>
                      </a:pPr>
                      <a:r>
                        <a:rPr lang="en-GB" sz="1150" kern="100" dirty="0">
                          <a:effectLst/>
                        </a:rPr>
                        <a:t>From</a:t>
                      </a:r>
                      <a:endParaRPr lang="en-GB" sz="1100" kern="100" dirty="0">
                        <a:effectLst/>
                        <a:latin typeface="Aptos"/>
                        <a:ea typeface="Aptos"/>
                        <a:cs typeface="Times New Roman" panose="02020603050405020304" pitchFamily="18" charset="0"/>
                      </a:endParaRPr>
                    </a:p>
                  </a:txBody>
                  <a:tcPr marL="76200" marR="76200" marT="76200" marB="76200"/>
                </a:tc>
                <a:tc>
                  <a:txBody>
                    <a:bodyPr/>
                    <a:lstStyle/>
                    <a:p>
                      <a:pPr>
                        <a:lnSpc>
                          <a:spcPct val="107000"/>
                        </a:lnSpc>
                        <a:spcBef>
                          <a:spcPts val="750"/>
                        </a:spcBef>
                        <a:spcAft>
                          <a:spcPts val="1500"/>
                        </a:spcAft>
                      </a:pPr>
                      <a:r>
                        <a:rPr lang="en-GB" sz="1150" kern="100">
                          <a:effectLst/>
                        </a:rPr>
                        <a:t>To</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4104257399"/>
                  </a:ext>
                </a:extLst>
              </a:tr>
              <a:tr h="424176">
                <a:tc>
                  <a:txBody>
                    <a:bodyPr/>
                    <a:lstStyle/>
                    <a:p>
                      <a:pPr>
                        <a:lnSpc>
                          <a:spcPct val="107000"/>
                        </a:lnSpc>
                        <a:spcAft>
                          <a:spcPts val="800"/>
                        </a:spcAft>
                      </a:pPr>
                      <a:r>
                        <a:rPr lang="en-GB" sz="1150" kern="100">
                          <a:effectLst/>
                        </a:rPr>
                        <a:t>Autumn 2025</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September 1 2025</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October 24 2025</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2991716431"/>
                  </a:ext>
                </a:extLst>
              </a:tr>
              <a:tr h="424176">
                <a:tc>
                  <a:txBody>
                    <a:bodyPr/>
                    <a:lstStyle/>
                    <a:p>
                      <a:pPr>
                        <a:lnSpc>
                          <a:spcPct val="107000"/>
                        </a:lnSpc>
                        <a:spcAft>
                          <a:spcPts val="800"/>
                        </a:spcAft>
                      </a:pPr>
                      <a:r>
                        <a:rPr lang="en-GB" sz="1150" kern="100">
                          <a:effectLst/>
                        </a:rPr>
                        <a:t>Half Term</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October 27 2025</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October 31 2025</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2983155917"/>
                  </a:ext>
                </a:extLst>
              </a:tr>
              <a:tr h="424176">
                <a:tc>
                  <a:txBody>
                    <a:bodyPr/>
                    <a:lstStyle/>
                    <a:p>
                      <a:pPr>
                        <a:lnSpc>
                          <a:spcPct val="107000"/>
                        </a:lnSpc>
                        <a:spcAft>
                          <a:spcPts val="800"/>
                        </a:spcAft>
                      </a:pPr>
                      <a:r>
                        <a:rPr lang="en-GB" sz="1150" kern="100">
                          <a:effectLst/>
                        </a:rPr>
                        <a:t>Autumn 2025</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November 3 2025</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December 19 2025</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3815182430"/>
                  </a:ext>
                </a:extLst>
              </a:tr>
              <a:tr h="424176">
                <a:tc>
                  <a:txBody>
                    <a:bodyPr/>
                    <a:lstStyle/>
                    <a:p>
                      <a:pPr>
                        <a:lnSpc>
                          <a:spcPct val="107000"/>
                        </a:lnSpc>
                        <a:spcAft>
                          <a:spcPts val="800"/>
                        </a:spcAft>
                      </a:pPr>
                      <a:r>
                        <a:rPr lang="en-GB" sz="1150" kern="100">
                          <a:effectLst/>
                        </a:rPr>
                        <a:t>Christmas Holidays</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December 22 2025</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January 2 2026</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3910208606"/>
                  </a:ext>
                </a:extLst>
              </a:tr>
              <a:tr h="424176">
                <a:tc>
                  <a:txBody>
                    <a:bodyPr/>
                    <a:lstStyle/>
                    <a:p>
                      <a:pPr>
                        <a:lnSpc>
                          <a:spcPct val="107000"/>
                        </a:lnSpc>
                        <a:spcAft>
                          <a:spcPts val="800"/>
                        </a:spcAft>
                      </a:pPr>
                      <a:r>
                        <a:rPr lang="en-GB" sz="1150" kern="100">
                          <a:effectLst/>
                        </a:rPr>
                        <a:t>Spring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January 5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February 13 2026</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2939266390"/>
                  </a:ext>
                </a:extLst>
              </a:tr>
              <a:tr h="424176">
                <a:tc>
                  <a:txBody>
                    <a:bodyPr/>
                    <a:lstStyle/>
                    <a:p>
                      <a:pPr>
                        <a:lnSpc>
                          <a:spcPct val="107000"/>
                        </a:lnSpc>
                        <a:spcAft>
                          <a:spcPts val="800"/>
                        </a:spcAft>
                      </a:pPr>
                      <a:r>
                        <a:rPr lang="en-GB" sz="1150" kern="100">
                          <a:effectLst/>
                        </a:rPr>
                        <a:t>Half Term</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February 16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February 20 2026</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3929609744"/>
                  </a:ext>
                </a:extLst>
              </a:tr>
              <a:tr h="424176">
                <a:tc>
                  <a:txBody>
                    <a:bodyPr/>
                    <a:lstStyle/>
                    <a:p>
                      <a:pPr>
                        <a:lnSpc>
                          <a:spcPct val="107000"/>
                        </a:lnSpc>
                        <a:spcAft>
                          <a:spcPts val="800"/>
                        </a:spcAft>
                      </a:pPr>
                      <a:r>
                        <a:rPr lang="en-GB" sz="1150" kern="100">
                          <a:effectLst/>
                        </a:rPr>
                        <a:t>Spring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February 23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March 27 2026</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1508079349"/>
                  </a:ext>
                </a:extLst>
              </a:tr>
              <a:tr h="424176">
                <a:tc>
                  <a:txBody>
                    <a:bodyPr/>
                    <a:lstStyle/>
                    <a:p>
                      <a:pPr>
                        <a:lnSpc>
                          <a:spcPct val="107000"/>
                        </a:lnSpc>
                        <a:spcAft>
                          <a:spcPts val="800"/>
                        </a:spcAft>
                      </a:pPr>
                      <a:r>
                        <a:rPr lang="en-GB" sz="1150" kern="100">
                          <a:effectLst/>
                        </a:rPr>
                        <a:t>Easter Holidays</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March 30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April 10 2026</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2872822776"/>
                  </a:ext>
                </a:extLst>
              </a:tr>
              <a:tr h="424176">
                <a:tc>
                  <a:txBody>
                    <a:bodyPr/>
                    <a:lstStyle/>
                    <a:p>
                      <a:pPr>
                        <a:lnSpc>
                          <a:spcPct val="107000"/>
                        </a:lnSpc>
                        <a:spcAft>
                          <a:spcPts val="800"/>
                        </a:spcAft>
                      </a:pPr>
                      <a:r>
                        <a:rPr lang="en-GB" sz="1150" kern="100">
                          <a:effectLst/>
                        </a:rPr>
                        <a:t>Summer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April 13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May 22 2026</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544173476"/>
                  </a:ext>
                </a:extLst>
              </a:tr>
              <a:tr h="424176">
                <a:tc>
                  <a:txBody>
                    <a:bodyPr/>
                    <a:lstStyle/>
                    <a:p>
                      <a:pPr>
                        <a:lnSpc>
                          <a:spcPct val="107000"/>
                        </a:lnSpc>
                        <a:spcAft>
                          <a:spcPts val="800"/>
                        </a:spcAft>
                      </a:pPr>
                      <a:r>
                        <a:rPr lang="en-GB" sz="1150" kern="100">
                          <a:effectLst/>
                        </a:rPr>
                        <a:t>Half Term</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May 25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Friday, May 29 2026</a:t>
                      </a:r>
                      <a:endParaRPr lang="en-GB" sz="1100" kern="10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240101407"/>
                  </a:ext>
                </a:extLst>
              </a:tr>
              <a:tr h="424176">
                <a:tc>
                  <a:txBody>
                    <a:bodyPr/>
                    <a:lstStyle/>
                    <a:p>
                      <a:pPr>
                        <a:lnSpc>
                          <a:spcPct val="107000"/>
                        </a:lnSpc>
                        <a:spcAft>
                          <a:spcPts val="800"/>
                        </a:spcAft>
                      </a:pPr>
                      <a:r>
                        <a:rPr lang="en-GB" sz="1150" kern="100">
                          <a:effectLst/>
                        </a:rPr>
                        <a:t>Summer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a:effectLst/>
                        </a:rPr>
                        <a:t>Monday, June 1 2026</a:t>
                      </a:r>
                      <a:endParaRPr lang="en-GB" sz="1100" kern="100">
                        <a:effectLst/>
                        <a:latin typeface="Aptos"/>
                        <a:ea typeface="Aptos"/>
                        <a:cs typeface="Times New Roman" panose="02020603050405020304" pitchFamily="18" charset="0"/>
                      </a:endParaRPr>
                    </a:p>
                  </a:txBody>
                  <a:tcPr marL="76200" marR="76200" marT="76200" marB="76200"/>
                </a:tc>
                <a:tc>
                  <a:txBody>
                    <a:bodyPr/>
                    <a:lstStyle/>
                    <a:p>
                      <a:pPr>
                        <a:lnSpc>
                          <a:spcPct val="107000"/>
                        </a:lnSpc>
                        <a:spcAft>
                          <a:spcPts val="800"/>
                        </a:spcAft>
                      </a:pPr>
                      <a:r>
                        <a:rPr lang="en-GB" sz="1150" kern="100" dirty="0">
                          <a:effectLst/>
                        </a:rPr>
                        <a:t>Monday, July 20 2026</a:t>
                      </a:r>
                      <a:endParaRPr lang="en-GB" sz="1100" kern="100" dirty="0">
                        <a:effectLst/>
                        <a:latin typeface="Aptos"/>
                        <a:ea typeface="Aptos"/>
                        <a:cs typeface="Times New Roman" panose="02020603050405020304" pitchFamily="18" charset="0"/>
                      </a:endParaRPr>
                    </a:p>
                  </a:txBody>
                  <a:tcPr marL="76200" marR="76200" marT="76200" marB="76200"/>
                </a:tc>
                <a:extLst>
                  <a:ext uri="{0D108BD9-81ED-4DB2-BD59-A6C34878D82A}">
                    <a16:rowId xmlns:a16="http://schemas.microsoft.com/office/drawing/2014/main" val="1753244108"/>
                  </a:ext>
                </a:extLst>
              </a:tr>
            </a:tbl>
          </a:graphicData>
        </a:graphic>
      </p:graphicFrame>
      <p:sp>
        <p:nvSpPr>
          <p:cNvPr id="6" name="Rectangle 5">
            <a:extLst>
              <a:ext uri="{FF2B5EF4-FFF2-40B4-BE49-F238E27FC236}">
                <a16:creationId xmlns:a16="http://schemas.microsoft.com/office/drawing/2014/main" id="{AFD65BBD-112C-4734-8ECE-32B8B7DD126F}"/>
              </a:ext>
            </a:extLst>
          </p:cNvPr>
          <p:cNvSpPr/>
          <p:nvPr/>
        </p:nvSpPr>
        <p:spPr>
          <a:xfrm>
            <a:off x="6982691" y="1172048"/>
            <a:ext cx="4959927" cy="5229252"/>
          </a:xfrm>
          <a:prstGeom prst="rect">
            <a:avLst/>
          </a:prstGeom>
        </p:spPr>
        <p:txBody>
          <a:bodyPr wrap="square">
            <a:spAutoFit/>
          </a:bodyPr>
          <a:lstStyle/>
          <a:p>
            <a:pPr lvl="0" algn="ctr">
              <a:lnSpc>
                <a:spcPct val="107000"/>
              </a:lnSpc>
              <a:buSzPts val="1200"/>
            </a:pPr>
            <a:r>
              <a:rPr lang="en-GB" u="sng" kern="100" dirty="0">
                <a:solidFill>
                  <a:srgbClr val="FFFFFF"/>
                </a:solidFill>
                <a:highlight>
                  <a:srgbClr val="000000"/>
                </a:highlight>
                <a:latin typeface="Arial" panose="020B0604020202020204" pitchFamily="34" charset="0"/>
                <a:ea typeface="Aptos"/>
                <a:cs typeface="Times New Roman" panose="02020603050405020304" pitchFamily="18" charset="0"/>
              </a:rPr>
              <a:t>Mon 1 Sept 2025 and *Monday 20 July 2026 </a:t>
            </a: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will be designated INSET days for </a:t>
            </a:r>
            <a:r>
              <a:rPr lang="en-GB" u="sng" kern="100" dirty="0">
                <a:solidFill>
                  <a:srgbClr val="FFFFFF"/>
                </a:solidFill>
                <a:highlight>
                  <a:srgbClr val="000000"/>
                </a:highlight>
                <a:latin typeface="Arial" panose="020B0604020202020204" pitchFamily="34" charset="0"/>
                <a:ea typeface="Aptos"/>
                <a:cs typeface="Times New Roman" panose="02020603050405020304" pitchFamily="18" charset="0"/>
              </a:rPr>
              <a:t>all</a:t>
            </a: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 LEA Maintained Schools. The remaining three INSET days to be taken will be at the discretion of each individual school following appropriate consultation with staff. *It is intended that this INSET Day will either be taken on Mon 20 July 2026 or at an alternative time for example in the form of twilight sessions.</a:t>
            </a:r>
            <a:endParaRPr lang="en-GB" sz="1200" kern="100" dirty="0">
              <a:solidFill>
                <a:srgbClr val="FFFFFF"/>
              </a:solidFill>
              <a:highlight>
                <a:srgbClr val="000000"/>
              </a:highlight>
              <a:latin typeface="Aptos"/>
              <a:ea typeface="Aptos"/>
              <a:cs typeface="Times New Roman" panose="02020603050405020304" pitchFamily="18" charset="0"/>
            </a:endParaRPr>
          </a:p>
          <a:p>
            <a:pPr algn="ctr">
              <a:lnSpc>
                <a:spcPct val="107000"/>
              </a:lnSpc>
              <a:spcAft>
                <a:spcPts val="800"/>
              </a:spcAft>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 </a:t>
            </a:r>
            <a:endParaRPr lang="en-GB" sz="1200" kern="100" dirty="0">
              <a:solidFill>
                <a:srgbClr val="FFFFFF"/>
              </a:solidFill>
              <a:highlight>
                <a:srgbClr val="000000"/>
              </a:highlight>
              <a:latin typeface="Aptos"/>
              <a:ea typeface="Aptos"/>
              <a:cs typeface="Times New Roman" panose="02020603050405020304" pitchFamily="18" charset="0"/>
            </a:endParaRPr>
          </a:p>
          <a:p>
            <a:pPr algn="ctr">
              <a:lnSpc>
                <a:spcPct val="107000"/>
              </a:lnSpc>
              <a:spcAft>
                <a:spcPts val="800"/>
              </a:spcAft>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All schools will be closed on </a:t>
            </a:r>
            <a:r>
              <a:rPr lang="en-GB" u="sng" kern="100" dirty="0">
                <a:solidFill>
                  <a:srgbClr val="FFFFFF"/>
                </a:solidFill>
                <a:highlight>
                  <a:srgbClr val="000000"/>
                </a:highlight>
                <a:latin typeface="Arial" panose="020B0604020202020204" pitchFamily="34" charset="0"/>
                <a:ea typeface="Aptos"/>
                <a:cs typeface="Times New Roman" panose="02020603050405020304" pitchFamily="18" charset="0"/>
              </a:rPr>
              <a:t>Monday 4 May 2026</a:t>
            </a: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 for the May Day Bank Holiday.</a:t>
            </a:r>
            <a:endParaRPr lang="en-GB" sz="1200" kern="100" dirty="0">
              <a:solidFill>
                <a:srgbClr val="FFFFFF"/>
              </a:solidFill>
              <a:highlight>
                <a:srgbClr val="000000"/>
              </a:highlight>
              <a:latin typeface="Aptos"/>
              <a:ea typeface="Aptos"/>
              <a:cs typeface="Times New Roman" panose="02020603050405020304" pitchFamily="18" charset="0"/>
            </a:endParaRPr>
          </a:p>
          <a:p>
            <a:pPr algn="ctr">
              <a:lnSpc>
                <a:spcPct val="107000"/>
              </a:lnSpc>
              <a:spcAft>
                <a:spcPts val="800"/>
              </a:spcAft>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 </a:t>
            </a:r>
            <a:endParaRPr lang="en-GB" sz="1200" kern="100" dirty="0">
              <a:solidFill>
                <a:srgbClr val="FFFFFF"/>
              </a:solidFill>
              <a:highlight>
                <a:srgbClr val="000000"/>
              </a:highlight>
              <a:latin typeface="Aptos"/>
              <a:ea typeface="Aptos"/>
              <a:cs typeface="Times New Roman" panose="02020603050405020304" pitchFamily="18" charset="0"/>
            </a:endParaRPr>
          </a:p>
          <a:p>
            <a:pPr algn="ctr">
              <a:lnSpc>
                <a:spcPct val="107000"/>
              </a:lnSpc>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Significant dates:	</a:t>
            </a:r>
          </a:p>
          <a:p>
            <a:pPr algn="ctr">
              <a:lnSpc>
                <a:spcPct val="107000"/>
              </a:lnSpc>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Christmas	Thursday 25 December 2025</a:t>
            </a:r>
            <a:endParaRPr lang="en-GB" sz="1200" kern="100" dirty="0">
              <a:solidFill>
                <a:srgbClr val="FFFFFF"/>
              </a:solidFill>
              <a:highlight>
                <a:srgbClr val="000000"/>
              </a:highlight>
              <a:latin typeface="Aptos"/>
              <a:ea typeface="Aptos"/>
              <a:cs typeface="Times New Roman" panose="02020603050405020304" pitchFamily="18" charset="0"/>
            </a:endParaRPr>
          </a:p>
          <a:p>
            <a:pPr algn="ctr">
              <a:lnSpc>
                <a:spcPct val="107000"/>
              </a:lnSpc>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                             	</a:t>
            </a:r>
          </a:p>
          <a:p>
            <a:pPr algn="ctr">
              <a:lnSpc>
                <a:spcPct val="107000"/>
              </a:lnSpc>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Easter</a:t>
            </a:r>
          </a:p>
          <a:p>
            <a:pPr algn="ctr">
              <a:lnSpc>
                <a:spcPct val="107000"/>
              </a:lnSpc>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Good Friday 3 April 2026</a:t>
            </a:r>
            <a:endParaRPr lang="en-GB" sz="1200" kern="100" dirty="0">
              <a:solidFill>
                <a:srgbClr val="FFFFFF"/>
              </a:solidFill>
              <a:highlight>
                <a:srgbClr val="000000"/>
              </a:highlight>
              <a:latin typeface="Aptos"/>
              <a:ea typeface="Aptos"/>
              <a:cs typeface="Times New Roman" panose="02020603050405020304" pitchFamily="18" charset="0"/>
            </a:endParaRPr>
          </a:p>
          <a:p>
            <a:pPr algn="ctr">
              <a:lnSpc>
                <a:spcPct val="107000"/>
              </a:lnSpc>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     Easter Monday 6 April 2026</a:t>
            </a:r>
            <a:endParaRPr lang="en-GB" sz="1200" kern="100" dirty="0">
              <a:solidFill>
                <a:srgbClr val="FFFFFF"/>
              </a:solidFill>
              <a:highlight>
                <a:srgbClr val="000000"/>
              </a:highlight>
              <a:latin typeface="Aptos"/>
              <a:ea typeface="Aptos"/>
              <a:cs typeface="Times New Roman" panose="02020603050405020304" pitchFamily="18" charset="0"/>
            </a:endParaRPr>
          </a:p>
          <a:p>
            <a:pPr algn="ctr">
              <a:lnSpc>
                <a:spcPct val="107000"/>
              </a:lnSpc>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 </a:t>
            </a:r>
            <a:endParaRPr lang="en-GB" sz="1200" kern="100" dirty="0">
              <a:solidFill>
                <a:srgbClr val="FFFFFF"/>
              </a:solidFill>
              <a:highlight>
                <a:srgbClr val="000000"/>
              </a:highlight>
              <a:latin typeface="Aptos"/>
              <a:ea typeface="Aptos"/>
              <a:cs typeface="Times New Roman" panose="02020603050405020304" pitchFamily="18" charset="0"/>
            </a:endParaRPr>
          </a:p>
          <a:p>
            <a:pPr algn="ctr">
              <a:lnSpc>
                <a:spcPct val="107000"/>
              </a:lnSpc>
            </a:pPr>
            <a:r>
              <a:rPr lang="en-GB" kern="100" dirty="0">
                <a:solidFill>
                  <a:srgbClr val="FFFFFF"/>
                </a:solidFill>
                <a:highlight>
                  <a:srgbClr val="000000"/>
                </a:highlight>
                <a:latin typeface="Arial" panose="020B0604020202020204" pitchFamily="34" charset="0"/>
                <a:ea typeface="Aptos"/>
                <a:cs typeface="Times New Roman" panose="02020603050405020304" pitchFamily="18" charset="0"/>
              </a:rPr>
              <a:t>   </a:t>
            </a:r>
            <a:r>
              <a:rPr lang="en-GB" kern="100" dirty="0">
                <a:solidFill>
                  <a:srgbClr val="FFFFFF"/>
                </a:solidFill>
                <a:latin typeface="Arial" panose="020B0604020202020204" pitchFamily="34" charset="0"/>
                <a:ea typeface="Aptos"/>
                <a:cs typeface="Times New Roman" panose="02020603050405020304" pitchFamily="18" charset="0"/>
              </a:rPr>
              <a:t>                 May Bank Holidays	</a:t>
            </a:r>
          </a:p>
          <a:p>
            <a:pPr algn="ctr">
              <a:lnSpc>
                <a:spcPct val="107000"/>
              </a:lnSpc>
            </a:pPr>
            <a:r>
              <a:rPr lang="en-GB" kern="100" dirty="0">
                <a:solidFill>
                  <a:srgbClr val="FFFFFF"/>
                </a:solidFill>
                <a:latin typeface="Arial" panose="020B0604020202020204" pitchFamily="34" charset="0"/>
                <a:ea typeface="Aptos"/>
                <a:cs typeface="Times New Roman" panose="02020603050405020304" pitchFamily="18" charset="0"/>
              </a:rPr>
              <a:t>             Monday 4 May 2026</a:t>
            </a:r>
            <a:endParaRPr lang="en-GB" sz="1200" kern="100" dirty="0">
              <a:solidFill>
                <a:srgbClr val="FFFFFF"/>
              </a:solidFill>
              <a:latin typeface="Aptos"/>
              <a:ea typeface="Aptos"/>
              <a:cs typeface="Times New Roman" panose="02020603050405020304" pitchFamily="18" charset="0"/>
            </a:endParaRPr>
          </a:p>
          <a:p>
            <a:pPr algn="ctr">
              <a:lnSpc>
                <a:spcPct val="107000"/>
              </a:lnSpc>
            </a:pPr>
            <a:r>
              <a:rPr lang="en-GB" kern="100" dirty="0">
                <a:solidFill>
                  <a:srgbClr val="FFFFFF"/>
                </a:solidFill>
                <a:latin typeface="Arial" panose="020B0604020202020204" pitchFamily="34" charset="0"/>
                <a:ea typeface="Aptos"/>
                <a:cs typeface="Times New Roman" panose="02020603050405020304" pitchFamily="18" charset="0"/>
              </a:rPr>
              <a:t>               Monday 25 May 2026</a:t>
            </a:r>
            <a:endParaRPr lang="en-GB" sz="1200" kern="100" dirty="0">
              <a:solidFill>
                <a:srgbClr val="FFFFFF"/>
              </a:solidFill>
              <a:effectLst/>
              <a:latin typeface="Aptos"/>
              <a:ea typeface="Aptos"/>
              <a:cs typeface="Times New Roman" panose="02020603050405020304" pitchFamily="18" charset="0"/>
            </a:endParaRPr>
          </a:p>
        </p:txBody>
      </p:sp>
    </p:spTree>
    <p:extLst>
      <p:ext uri="{BB962C8B-B14F-4D97-AF65-F5344CB8AC3E}">
        <p14:creationId xmlns:p14="http://schemas.microsoft.com/office/powerpoint/2010/main" val="331976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1F2EC68-2C10-4DA4-983D-BBBE16F8232C}"/>
              </a:ext>
            </a:extLst>
          </p:cNvPr>
          <p:cNvSpPr>
            <a:spLocks noGrp="1"/>
          </p:cNvSpPr>
          <p:nvPr>
            <p:ph type="title"/>
          </p:nvPr>
        </p:nvSpPr>
        <p:spPr>
          <a:xfrm>
            <a:off x="720399" y="593375"/>
            <a:ext cx="6105273" cy="717900"/>
          </a:xfrm>
        </p:spPr>
        <p:txBody>
          <a:bodyPr/>
          <a:lstStyle/>
          <a:p>
            <a:r>
              <a:rPr lang="en-GB" dirty="0"/>
              <a:t>School Improvement Plan Summary for 2025-2026</a:t>
            </a:r>
          </a:p>
        </p:txBody>
      </p:sp>
      <p:graphicFrame>
        <p:nvGraphicFramePr>
          <p:cNvPr id="7" name="Table 6">
            <a:extLst>
              <a:ext uri="{FF2B5EF4-FFF2-40B4-BE49-F238E27FC236}">
                <a16:creationId xmlns:a16="http://schemas.microsoft.com/office/drawing/2014/main" id="{AC7494DD-74FF-489E-A28F-704B7B55E249}"/>
              </a:ext>
            </a:extLst>
          </p:cNvPr>
          <p:cNvGraphicFramePr>
            <a:graphicFrameLocks noGrp="1"/>
          </p:cNvGraphicFramePr>
          <p:nvPr>
            <p:extLst>
              <p:ext uri="{D42A27DB-BD31-4B8C-83A1-F6EECF244321}">
                <p14:modId xmlns:p14="http://schemas.microsoft.com/office/powerpoint/2010/main" val="1224131922"/>
              </p:ext>
            </p:extLst>
          </p:nvPr>
        </p:nvGraphicFramePr>
        <p:xfrm>
          <a:off x="323273" y="2123594"/>
          <a:ext cx="8285018" cy="2956405"/>
        </p:xfrm>
        <a:graphic>
          <a:graphicData uri="http://schemas.openxmlformats.org/drawingml/2006/table">
            <a:tbl>
              <a:tblPr firstRow="1" bandRow="1">
                <a:tableStyleId>{5C22544A-7EE6-4342-B048-85BDC9FD1C3A}</a:tableStyleId>
              </a:tblPr>
              <a:tblGrid>
                <a:gridCol w="1205093">
                  <a:extLst>
                    <a:ext uri="{9D8B030D-6E8A-4147-A177-3AD203B41FA5}">
                      <a16:colId xmlns:a16="http://schemas.microsoft.com/office/drawing/2014/main" val="866812817"/>
                    </a:ext>
                  </a:extLst>
                </a:gridCol>
                <a:gridCol w="7079925">
                  <a:extLst>
                    <a:ext uri="{9D8B030D-6E8A-4147-A177-3AD203B41FA5}">
                      <a16:colId xmlns:a16="http://schemas.microsoft.com/office/drawing/2014/main" val="1923760881"/>
                    </a:ext>
                  </a:extLst>
                </a:gridCol>
              </a:tblGrid>
              <a:tr h="591281">
                <a:tc gridSpan="2">
                  <a:txBody>
                    <a:bodyPr/>
                    <a:lstStyle/>
                    <a:p>
                      <a:r>
                        <a:rPr lang="en-GB" dirty="0"/>
                        <a:t>Priority</a:t>
                      </a:r>
                    </a:p>
                  </a:txBody>
                  <a:tcPr/>
                </a:tc>
                <a:tc hMerge="1">
                  <a:txBody>
                    <a:bodyPr/>
                    <a:lstStyle/>
                    <a:p>
                      <a:endParaRPr lang="en-GB" dirty="0"/>
                    </a:p>
                  </a:txBody>
                  <a:tcPr/>
                </a:tc>
                <a:extLst>
                  <a:ext uri="{0D108BD9-81ED-4DB2-BD59-A6C34878D82A}">
                    <a16:rowId xmlns:a16="http://schemas.microsoft.com/office/drawing/2014/main" val="1736508083"/>
                  </a:ext>
                </a:extLst>
              </a:tr>
              <a:tr h="591281">
                <a:tc>
                  <a:txBody>
                    <a:bodyPr/>
                    <a:lstStyle/>
                    <a:p>
                      <a:r>
                        <a:rPr lang="en-GB" dirty="0"/>
                        <a:t>1</a:t>
                      </a:r>
                    </a:p>
                  </a:txBody>
                  <a:tcPr/>
                </a:tc>
                <a:tc>
                  <a:txBody>
                    <a:bodyPr/>
                    <a:lstStyle/>
                    <a:p>
                      <a:r>
                        <a:rPr lang="en-GB" sz="1400" b="1" i="0" u="none" strike="noStrike" cap="none" dirty="0">
                          <a:solidFill>
                            <a:schemeClr val="dk1"/>
                          </a:solidFill>
                          <a:effectLst/>
                          <a:latin typeface="+mn-lt"/>
                          <a:ea typeface="+mn-ea"/>
                          <a:cs typeface="+mn-cs"/>
                          <a:sym typeface="Arial"/>
                        </a:rPr>
                        <a:t>To have a consistent approach to high quality teaching throughout the school</a:t>
                      </a:r>
                      <a:endParaRPr lang="en-GB" b="1" dirty="0"/>
                    </a:p>
                  </a:txBody>
                  <a:tcPr/>
                </a:tc>
                <a:extLst>
                  <a:ext uri="{0D108BD9-81ED-4DB2-BD59-A6C34878D82A}">
                    <a16:rowId xmlns:a16="http://schemas.microsoft.com/office/drawing/2014/main" val="2336188478"/>
                  </a:ext>
                </a:extLst>
              </a:tr>
              <a:tr h="591281">
                <a:tc>
                  <a:txBody>
                    <a:bodyPr/>
                    <a:lstStyle/>
                    <a:p>
                      <a:r>
                        <a:rPr lang="en-GB" dirty="0"/>
                        <a:t>2</a:t>
                      </a:r>
                    </a:p>
                  </a:txBody>
                  <a:tcPr/>
                </a:tc>
                <a:tc>
                  <a:txBody>
                    <a:bodyPr/>
                    <a:lstStyle/>
                    <a:p>
                      <a:r>
                        <a:rPr lang="en-GB" sz="1400" b="1" i="0" u="none" strike="noStrike" cap="none" dirty="0">
                          <a:solidFill>
                            <a:schemeClr val="dk1"/>
                          </a:solidFill>
                          <a:effectLst/>
                          <a:latin typeface="+mn-lt"/>
                          <a:ea typeface="+mn-ea"/>
                          <a:cs typeface="+mn-cs"/>
                          <a:sym typeface="Arial"/>
                        </a:rPr>
                        <a:t>To develop independent learning throughout the school</a:t>
                      </a:r>
                      <a:endParaRPr lang="en-GB" b="1" dirty="0"/>
                    </a:p>
                  </a:txBody>
                  <a:tcPr/>
                </a:tc>
                <a:extLst>
                  <a:ext uri="{0D108BD9-81ED-4DB2-BD59-A6C34878D82A}">
                    <a16:rowId xmlns:a16="http://schemas.microsoft.com/office/drawing/2014/main" val="866489031"/>
                  </a:ext>
                </a:extLst>
              </a:tr>
              <a:tr h="591281">
                <a:tc>
                  <a:txBody>
                    <a:bodyPr/>
                    <a:lstStyle/>
                    <a:p>
                      <a:r>
                        <a:rPr lang="en-GB" dirty="0"/>
                        <a:t>3</a:t>
                      </a:r>
                    </a:p>
                  </a:txBody>
                  <a:tcPr/>
                </a:tc>
                <a:tc>
                  <a:txBody>
                    <a:bodyPr/>
                    <a:lstStyle/>
                    <a:p>
                      <a:r>
                        <a:rPr lang="en-GB" sz="1400" b="1" i="0" u="none" strike="noStrike" cap="none" dirty="0">
                          <a:solidFill>
                            <a:schemeClr val="dk1"/>
                          </a:solidFill>
                          <a:effectLst/>
                          <a:latin typeface="+mn-lt"/>
                          <a:ea typeface="+mn-ea"/>
                          <a:cs typeface="+mn-cs"/>
                          <a:sym typeface="Arial"/>
                        </a:rPr>
                        <a:t>To further improve attendance and wellbeing </a:t>
                      </a:r>
                      <a:endParaRPr lang="en-GB" b="1" dirty="0"/>
                    </a:p>
                  </a:txBody>
                  <a:tcPr/>
                </a:tc>
                <a:extLst>
                  <a:ext uri="{0D108BD9-81ED-4DB2-BD59-A6C34878D82A}">
                    <a16:rowId xmlns:a16="http://schemas.microsoft.com/office/drawing/2014/main" val="4152506484"/>
                  </a:ext>
                </a:extLst>
              </a:tr>
              <a:tr h="591281">
                <a:tc>
                  <a:txBody>
                    <a:bodyPr/>
                    <a:lstStyle/>
                    <a:p>
                      <a:r>
                        <a:rPr lang="en-GB" dirty="0"/>
                        <a:t>4</a:t>
                      </a:r>
                    </a:p>
                  </a:txBody>
                  <a:tcPr/>
                </a:tc>
                <a:tc>
                  <a:txBody>
                    <a:bodyPr/>
                    <a:lstStyle/>
                    <a:p>
                      <a:r>
                        <a:rPr lang="en-GB" sz="1400" b="1" i="0" u="none" strike="noStrike" cap="none" dirty="0">
                          <a:solidFill>
                            <a:schemeClr val="dk1"/>
                          </a:solidFill>
                          <a:effectLst/>
                          <a:latin typeface="+mn-lt"/>
                          <a:ea typeface="+mn-ea"/>
                          <a:cs typeface="+mn-cs"/>
                          <a:sym typeface="Arial"/>
                        </a:rPr>
                        <a:t>To develop the role of the ALNCO and improve the provision for ALN learners</a:t>
                      </a:r>
                      <a:endParaRPr lang="en-GB" b="1" dirty="0"/>
                    </a:p>
                  </a:txBody>
                  <a:tcPr/>
                </a:tc>
                <a:extLst>
                  <a:ext uri="{0D108BD9-81ED-4DB2-BD59-A6C34878D82A}">
                    <a16:rowId xmlns:a16="http://schemas.microsoft.com/office/drawing/2014/main" val="3191502995"/>
                  </a:ext>
                </a:extLst>
              </a:tr>
            </a:tbl>
          </a:graphicData>
        </a:graphic>
      </p:graphicFrame>
    </p:spTree>
    <p:extLst>
      <p:ext uri="{BB962C8B-B14F-4D97-AF65-F5344CB8AC3E}">
        <p14:creationId xmlns:p14="http://schemas.microsoft.com/office/powerpoint/2010/main" val="703986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1D37221-D8D0-48D4-9237-BB2EE8342283}"/>
              </a:ext>
            </a:extLst>
          </p:cNvPr>
          <p:cNvSpPr>
            <a:spLocks noGrp="1"/>
          </p:cNvSpPr>
          <p:nvPr>
            <p:ph type="title"/>
          </p:nvPr>
        </p:nvSpPr>
        <p:spPr/>
        <p:txBody>
          <a:bodyPr/>
          <a:lstStyle/>
          <a:p>
            <a:r>
              <a:rPr lang="en-GB" dirty="0"/>
              <a:t>ALN</a:t>
            </a:r>
          </a:p>
        </p:txBody>
      </p:sp>
      <p:sp>
        <p:nvSpPr>
          <p:cNvPr id="4" name="Text Placeholder 3">
            <a:extLst>
              <a:ext uri="{FF2B5EF4-FFF2-40B4-BE49-F238E27FC236}">
                <a16:creationId xmlns:a16="http://schemas.microsoft.com/office/drawing/2014/main" id="{99B46DB2-2A81-4933-8DDD-7182A85BBED5}"/>
              </a:ext>
            </a:extLst>
          </p:cNvPr>
          <p:cNvSpPr>
            <a:spLocks noGrp="1"/>
          </p:cNvSpPr>
          <p:nvPr>
            <p:ph type="body" idx="2"/>
          </p:nvPr>
        </p:nvSpPr>
        <p:spPr>
          <a:xfrm>
            <a:off x="116366" y="1243477"/>
            <a:ext cx="8039341" cy="3436500"/>
          </a:xfrm>
        </p:spPr>
        <p:txBody>
          <a:bodyPr/>
          <a:lstStyle/>
          <a:p>
            <a:pPr marL="107950" indent="0">
              <a:buNone/>
            </a:pPr>
            <a:endParaRPr lang="en-GB" dirty="0"/>
          </a:p>
          <a:p>
            <a:r>
              <a:rPr lang="en-GB" dirty="0">
                <a:latin typeface="Baloo 2" panose="020B0604020202020204" charset="0"/>
                <a:cs typeface="Baloo 2" panose="020B0604020202020204" charset="0"/>
              </a:rPr>
              <a:t>The school’s Additional Learning Needs Co-ordinator (</a:t>
            </a:r>
            <a:r>
              <a:rPr lang="en-GB" dirty="0" err="1">
                <a:latin typeface="Baloo 2" panose="020B0604020202020204" charset="0"/>
                <a:cs typeface="Baloo 2" panose="020B0604020202020204" charset="0"/>
              </a:rPr>
              <a:t>ALNCo</a:t>
            </a:r>
            <a:r>
              <a:rPr lang="en-GB" dirty="0">
                <a:latin typeface="Baloo 2" panose="020B0604020202020204" charset="0"/>
                <a:cs typeface="Baloo 2" panose="020B0604020202020204" charset="0"/>
              </a:rPr>
              <a:t>) works closely with all other members of staff to ensure that individual educational plans are developed and implemented to meet the needs of pupils, appropriate to those who require them.</a:t>
            </a:r>
          </a:p>
          <a:p>
            <a:endParaRPr lang="en-GB" dirty="0">
              <a:latin typeface="Baloo 2" panose="020B0604020202020204" charset="0"/>
              <a:cs typeface="Baloo 2" panose="020B0604020202020204" charset="0"/>
            </a:endParaRPr>
          </a:p>
          <a:p>
            <a:r>
              <a:rPr lang="en-GB" dirty="0">
                <a:latin typeface="Baloo 2" panose="020B0604020202020204" charset="0"/>
                <a:cs typeface="Baloo 2" panose="020B0604020202020204" charset="0"/>
              </a:rPr>
              <a:t>The </a:t>
            </a:r>
            <a:r>
              <a:rPr lang="en-GB" dirty="0" err="1">
                <a:latin typeface="Baloo 2" panose="020B0604020202020204" charset="0"/>
                <a:cs typeface="Baloo 2" panose="020B0604020202020204" charset="0"/>
              </a:rPr>
              <a:t>ALNCo</a:t>
            </a:r>
            <a:r>
              <a:rPr lang="en-GB" dirty="0">
                <a:latin typeface="Baloo 2" panose="020B0604020202020204" charset="0"/>
                <a:cs typeface="Baloo 2" panose="020B0604020202020204" charset="0"/>
              </a:rPr>
              <a:t> also liaises with all members of staff, to ensure that the progress of all pupils is regularly monitored and assessed and to ensure that each pupil reaches his or her potential</a:t>
            </a:r>
            <a:r>
              <a:rPr lang="en-GB" b="1" dirty="0">
                <a:latin typeface="Baloo 2" panose="020B0604020202020204" charset="0"/>
                <a:cs typeface="Baloo 2" panose="020B0604020202020204" charset="0"/>
              </a:rPr>
              <a:t> </a:t>
            </a:r>
          </a:p>
          <a:p>
            <a:pPr marL="107950" indent="0">
              <a:buNone/>
            </a:pPr>
            <a:endParaRPr lang="en-GB" dirty="0">
              <a:latin typeface="Baloo 2" panose="020B0604020202020204" charset="0"/>
              <a:cs typeface="Baloo 2" panose="020B0604020202020204" charset="0"/>
            </a:endParaRPr>
          </a:p>
          <a:p>
            <a:r>
              <a:rPr lang="en-GB" dirty="0">
                <a:latin typeface="Baloo 2" panose="020B0604020202020204" charset="0"/>
                <a:cs typeface="Baloo 2" panose="020B0604020202020204" charset="0"/>
              </a:rPr>
              <a:t>During the academic year 2024/2025 5 pupils were in receipt of an Individual Development Plan (IDP)</a:t>
            </a:r>
          </a:p>
          <a:p>
            <a:endParaRPr lang="en-GB" dirty="0"/>
          </a:p>
        </p:txBody>
      </p:sp>
    </p:spTree>
    <p:extLst>
      <p:ext uri="{BB962C8B-B14F-4D97-AF65-F5344CB8AC3E}">
        <p14:creationId xmlns:p14="http://schemas.microsoft.com/office/powerpoint/2010/main" val="1076945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2036AC9-FB57-4442-B56C-4080A17A40C6}"/>
              </a:ext>
            </a:extLst>
          </p:cNvPr>
          <p:cNvSpPr>
            <a:spLocks noGrp="1"/>
          </p:cNvSpPr>
          <p:nvPr>
            <p:ph type="title"/>
          </p:nvPr>
        </p:nvSpPr>
        <p:spPr>
          <a:xfrm>
            <a:off x="563381" y="140793"/>
            <a:ext cx="5680400" cy="763500"/>
          </a:xfrm>
        </p:spPr>
        <p:txBody>
          <a:bodyPr/>
          <a:lstStyle/>
          <a:p>
            <a:r>
              <a:rPr lang="en-GB" dirty="0"/>
              <a:t>Healthy Eating/Living</a:t>
            </a:r>
          </a:p>
        </p:txBody>
      </p:sp>
      <p:sp>
        <p:nvSpPr>
          <p:cNvPr id="4" name="Text Placeholder 3">
            <a:extLst>
              <a:ext uri="{FF2B5EF4-FFF2-40B4-BE49-F238E27FC236}">
                <a16:creationId xmlns:a16="http://schemas.microsoft.com/office/drawing/2014/main" id="{4D41EF13-8448-43D5-B175-29173F4B7E68}"/>
              </a:ext>
            </a:extLst>
          </p:cNvPr>
          <p:cNvSpPr>
            <a:spLocks noGrp="1"/>
          </p:cNvSpPr>
          <p:nvPr>
            <p:ph type="body" idx="2"/>
          </p:nvPr>
        </p:nvSpPr>
        <p:spPr>
          <a:xfrm>
            <a:off x="406364" y="522543"/>
            <a:ext cx="7038145" cy="1571053"/>
          </a:xfrm>
        </p:spPr>
        <p:txBody>
          <a:bodyPr/>
          <a:lstStyle/>
          <a:p>
            <a:r>
              <a:rPr lang="en-GB" dirty="0">
                <a:latin typeface="Baloo 2" panose="020B0604020202020204" charset="0"/>
                <a:cs typeface="Baloo 2" panose="020B0604020202020204" charset="0"/>
              </a:rPr>
              <a:t>Healthy snacks only at breaktimes (short term Tesco free fruit offer)</a:t>
            </a:r>
          </a:p>
          <a:p>
            <a:r>
              <a:rPr lang="en-GB" dirty="0">
                <a:latin typeface="Baloo 2" panose="020B0604020202020204" charset="0"/>
                <a:cs typeface="Baloo 2" panose="020B0604020202020204" charset="0"/>
              </a:rPr>
              <a:t>Promotion of water only</a:t>
            </a:r>
          </a:p>
          <a:p>
            <a:r>
              <a:rPr lang="en-GB" dirty="0">
                <a:latin typeface="Baloo 2" panose="020B0604020202020204" charset="0"/>
                <a:cs typeface="Baloo 2" panose="020B0604020202020204" charset="0"/>
              </a:rPr>
              <a:t>Water fountain available for pupils/staff. Daily milk for all pupils in Nursery to Year 2.</a:t>
            </a:r>
          </a:p>
          <a:p>
            <a:r>
              <a:rPr lang="en-GB" dirty="0">
                <a:latin typeface="Baloo 2" panose="020B0604020202020204" charset="0"/>
                <a:cs typeface="Baloo 2" panose="020B0604020202020204" charset="0"/>
              </a:rPr>
              <a:t>Breakfast club/Lunchtime follow RCT guidelines promoting healthy choices – All pupils are entitled to UPFSM (universal provision free school meals)</a:t>
            </a:r>
          </a:p>
          <a:p>
            <a:pPr lvl="0"/>
            <a:r>
              <a:rPr lang="en-GB" dirty="0">
                <a:latin typeface="Baloo 2" panose="020B0604020202020204" charset="0"/>
                <a:cs typeface="Baloo 2" panose="020B0604020202020204" charset="0"/>
              </a:rPr>
              <a:t>Height, weight and vision checks with Reception pupils</a:t>
            </a:r>
          </a:p>
          <a:p>
            <a:pPr lvl="0"/>
            <a:r>
              <a:rPr lang="en-GB" dirty="0">
                <a:latin typeface="Baloo 2" panose="020B0604020202020204" charset="0"/>
                <a:cs typeface="Baloo 2" panose="020B0604020202020204" charset="0"/>
              </a:rPr>
              <a:t>Designed to smile Daily Toothbrushing Nursery-Y2</a:t>
            </a:r>
          </a:p>
          <a:p>
            <a:pPr lvl="0"/>
            <a:r>
              <a:rPr lang="en-GB" dirty="0">
                <a:latin typeface="Baloo 2" panose="020B0604020202020204" charset="0"/>
                <a:cs typeface="Baloo 2" panose="020B0604020202020204" charset="0"/>
              </a:rPr>
              <a:t>Cooking on a Budget – Parent workshop run by Valleys Kids funded by RCT Multiply for 8 weeks</a:t>
            </a:r>
          </a:p>
          <a:p>
            <a:pPr lvl="0"/>
            <a:r>
              <a:rPr lang="en-GB" dirty="0">
                <a:latin typeface="Baloo 2" panose="020B0604020202020204" charset="0"/>
                <a:cs typeface="Baloo 2" panose="020B0604020202020204" charset="0"/>
              </a:rPr>
              <a:t>PIPYN – Cwm </a:t>
            </a:r>
            <a:r>
              <a:rPr lang="en-GB" dirty="0" err="1">
                <a:latin typeface="Baloo 2" panose="020B0604020202020204" charset="0"/>
                <a:cs typeface="Baloo 2" panose="020B0604020202020204" charset="0"/>
              </a:rPr>
              <a:t>Taf</a:t>
            </a:r>
            <a:r>
              <a:rPr lang="en-GB" dirty="0">
                <a:latin typeface="Baloo 2" panose="020B0604020202020204" charset="0"/>
                <a:cs typeface="Baloo 2" panose="020B0604020202020204" charset="0"/>
              </a:rPr>
              <a:t> Health workshops parents/children healthy lifestyles</a:t>
            </a:r>
          </a:p>
          <a:p>
            <a:pPr lvl="0"/>
            <a:r>
              <a:rPr lang="en-GB" dirty="0">
                <a:latin typeface="Baloo 2" panose="020B0604020202020204" charset="0"/>
                <a:cs typeface="Baloo 2" panose="020B0604020202020204" charset="0"/>
              </a:rPr>
              <a:t>School Nurse in for Puberty/Period talk with pupils</a:t>
            </a:r>
          </a:p>
          <a:p>
            <a:pPr lvl="0"/>
            <a:r>
              <a:rPr lang="en-GB" dirty="0">
                <a:latin typeface="Baloo 2" panose="020B0604020202020204" charset="0"/>
                <a:cs typeface="Baloo 2" panose="020B0604020202020204" charset="0"/>
              </a:rPr>
              <a:t>Girls in Y4-6 provided with pouch to hold sanitary products (Period Poverty Grant). Girls also know where to access clean underwear/leggings if required.</a:t>
            </a:r>
          </a:p>
          <a:p>
            <a:pPr lvl="0"/>
            <a:endParaRPr lang="en-GB" dirty="0">
              <a:latin typeface="Baloo 2" panose="020B0604020202020204" charset="0"/>
              <a:cs typeface="Baloo 2" panose="020B0604020202020204" charset="0"/>
            </a:endParaRPr>
          </a:p>
          <a:p>
            <a:endParaRPr lang="en-GB" dirty="0">
              <a:latin typeface="Baloo 2" panose="020B0604020202020204" charset="0"/>
              <a:cs typeface="Baloo 2" panose="020B0604020202020204" charset="0"/>
            </a:endParaRPr>
          </a:p>
        </p:txBody>
      </p:sp>
    </p:spTree>
    <p:extLst>
      <p:ext uri="{BB962C8B-B14F-4D97-AF65-F5344CB8AC3E}">
        <p14:creationId xmlns:p14="http://schemas.microsoft.com/office/powerpoint/2010/main" val="2046285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55B2408-09F2-45DC-815B-AABBF112351E}"/>
              </a:ext>
            </a:extLst>
          </p:cNvPr>
          <p:cNvSpPr>
            <a:spLocks noGrp="1"/>
          </p:cNvSpPr>
          <p:nvPr>
            <p:ph type="title"/>
          </p:nvPr>
        </p:nvSpPr>
        <p:spPr/>
        <p:txBody>
          <a:bodyPr/>
          <a:lstStyle/>
          <a:p>
            <a:r>
              <a:rPr lang="en-GB" dirty="0"/>
              <a:t>Achievements 24/25</a:t>
            </a:r>
          </a:p>
        </p:txBody>
      </p:sp>
      <p:sp>
        <p:nvSpPr>
          <p:cNvPr id="4" name="Text Placeholder 3">
            <a:extLst>
              <a:ext uri="{FF2B5EF4-FFF2-40B4-BE49-F238E27FC236}">
                <a16:creationId xmlns:a16="http://schemas.microsoft.com/office/drawing/2014/main" id="{552701B7-5088-49F9-80B8-9B65DE4A2435}"/>
              </a:ext>
            </a:extLst>
          </p:cNvPr>
          <p:cNvSpPr>
            <a:spLocks noGrp="1"/>
          </p:cNvSpPr>
          <p:nvPr>
            <p:ph type="body" idx="2"/>
          </p:nvPr>
        </p:nvSpPr>
        <p:spPr>
          <a:xfrm>
            <a:off x="541239" y="1356875"/>
            <a:ext cx="5841087" cy="3436500"/>
          </a:xfrm>
        </p:spPr>
        <p:txBody>
          <a:bodyPr/>
          <a:lstStyle/>
          <a:p>
            <a:r>
              <a:rPr lang="en-GB" sz="2800" dirty="0">
                <a:latin typeface="Baloo 2" panose="020B0604020202020204" charset="0"/>
                <a:cs typeface="Baloo 2" panose="020B0604020202020204" charset="0"/>
              </a:rPr>
              <a:t>Cluster Sports Champions 2025</a:t>
            </a:r>
          </a:p>
          <a:p>
            <a:r>
              <a:rPr lang="en-GB" sz="2800" dirty="0">
                <a:latin typeface="Baloo 2" panose="020B0604020202020204" charset="0"/>
                <a:cs typeface="Baloo 2" panose="020B0604020202020204" charset="0"/>
              </a:rPr>
              <a:t>Welsh Heritage Award</a:t>
            </a:r>
          </a:p>
          <a:p>
            <a:r>
              <a:rPr lang="en-GB" sz="2800" dirty="0">
                <a:latin typeface="Baloo 2" panose="020B0604020202020204" charset="0"/>
                <a:cs typeface="Baloo 2" panose="020B0604020202020204" charset="0"/>
              </a:rPr>
              <a:t>RCT Digital Leaders Award</a:t>
            </a:r>
          </a:p>
          <a:p>
            <a:r>
              <a:rPr lang="en-GB" sz="2800" dirty="0">
                <a:latin typeface="Baloo 2" panose="020B0604020202020204" charset="0"/>
                <a:cs typeface="Baloo 2" panose="020B0604020202020204" charset="0"/>
              </a:rPr>
              <a:t>Silver </a:t>
            </a:r>
            <a:r>
              <a:rPr lang="en-GB" sz="2800" dirty="0" err="1">
                <a:latin typeface="Baloo 2" panose="020B0604020202020204" charset="0"/>
                <a:cs typeface="Baloo 2" panose="020B0604020202020204" charset="0"/>
              </a:rPr>
              <a:t>Siarter</a:t>
            </a:r>
            <a:r>
              <a:rPr lang="en-GB" sz="2800" dirty="0">
                <a:latin typeface="Baloo 2" panose="020B0604020202020204" charset="0"/>
                <a:cs typeface="Baloo 2" panose="020B0604020202020204" charset="0"/>
              </a:rPr>
              <a:t> </a:t>
            </a:r>
            <a:r>
              <a:rPr lang="en-GB" sz="2800" dirty="0" err="1">
                <a:latin typeface="Baloo 2" panose="020B0604020202020204" charset="0"/>
                <a:cs typeface="Baloo 2" panose="020B0604020202020204" charset="0"/>
              </a:rPr>
              <a:t>Iaith</a:t>
            </a:r>
            <a:r>
              <a:rPr lang="en-GB" sz="2800" dirty="0">
                <a:latin typeface="Baloo 2" panose="020B0604020202020204" charset="0"/>
                <a:cs typeface="Baloo 2" panose="020B0604020202020204" charset="0"/>
              </a:rPr>
              <a:t> </a:t>
            </a:r>
          </a:p>
          <a:p>
            <a:r>
              <a:rPr lang="en-GB" sz="2800" dirty="0">
                <a:latin typeface="Baloo 2" panose="020B0604020202020204" charset="0"/>
                <a:cs typeface="Baloo 2" panose="020B0604020202020204" charset="0"/>
              </a:rPr>
              <a:t>LA/Cluster Sports Tournaments - Rhondda Cricket festival</a:t>
            </a:r>
          </a:p>
          <a:p>
            <a:r>
              <a:rPr lang="en-GB" sz="2800" dirty="0">
                <a:latin typeface="Baloo 2" panose="020B0604020202020204" charset="0"/>
                <a:cs typeface="Baloo 2" panose="020B0604020202020204" charset="0"/>
              </a:rPr>
              <a:t>Rhondda Football Shield </a:t>
            </a:r>
          </a:p>
          <a:p>
            <a:r>
              <a:rPr lang="en-GB" sz="2800" dirty="0">
                <a:latin typeface="Baloo 2" panose="020B0604020202020204" charset="0"/>
                <a:cs typeface="Baloo 2" panose="020B0604020202020204" charset="0"/>
              </a:rPr>
              <a:t>French link school established</a:t>
            </a:r>
          </a:p>
        </p:txBody>
      </p:sp>
    </p:spTree>
    <p:extLst>
      <p:ext uri="{BB962C8B-B14F-4D97-AF65-F5344CB8AC3E}">
        <p14:creationId xmlns:p14="http://schemas.microsoft.com/office/powerpoint/2010/main" val="9151677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AAD3C0C-E91C-48EA-B8A5-DA990B9DDB59}"/>
              </a:ext>
            </a:extLst>
          </p:cNvPr>
          <p:cNvSpPr>
            <a:spLocks noGrp="1"/>
          </p:cNvSpPr>
          <p:nvPr>
            <p:ph type="title"/>
          </p:nvPr>
        </p:nvSpPr>
        <p:spPr>
          <a:xfrm>
            <a:off x="720399" y="593374"/>
            <a:ext cx="6290001" cy="829025"/>
          </a:xfrm>
        </p:spPr>
        <p:txBody>
          <a:bodyPr/>
          <a:lstStyle/>
          <a:p>
            <a:r>
              <a:rPr lang="en-GB" dirty="0"/>
              <a:t>Extra Curricular Opportunities 24-25</a:t>
            </a:r>
          </a:p>
        </p:txBody>
      </p:sp>
      <p:sp>
        <p:nvSpPr>
          <p:cNvPr id="4" name="Text Placeholder 3">
            <a:extLst>
              <a:ext uri="{FF2B5EF4-FFF2-40B4-BE49-F238E27FC236}">
                <a16:creationId xmlns:a16="http://schemas.microsoft.com/office/drawing/2014/main" id="{4A1E9ADE-3608-42E5-B0A1-87C36115BF91}"/>
              </a:ext>
            </a:extLst>
          </p:cNvPr>
          <p:cNvSpPr>
            <a:spLocks noGrp="1"/>
          </p:cNvSpPr>
          <p:nvPr>
            <p:ph type="body" idx="2"/>
          </p:nvPr>
        </p:nvSpPr>
        <p:spPr>
          <a:xfrm>
            <a:off x="458114" y="1855325"/>
            <a:ext cx="4907400" cy="3436500"/>
          </a:xfrm>
        </p:spPr>
        <p:txBody>
          <a:bodyPr/>
          <a:lstStyle/>
          <a:p>
            <a:r>
              <a:rPr lang="en-GB" dirty="0">
                <a:latin typeface="Baloo 2" panose="020B0604020202020204" charset="0"/>
                <a:cs typeface="Baloo 2" panose="020B0604020202020204" charset="0"/>
              </a:rPr>
              <a:t>Darts (</a:t>
            </a:r>
            <a:r>
              <a:rPr lang="en-GB" dirty="0" err="1">
                <a:latin typeface="Baloo 2" panose="020B0604020202020204" charset="0"/>
                <a:cs typeface="Baloo 2" panose="020B0604020202020204" charset="0"/>
              </a:rPr>
              <a:t>Flightskillz</a:t>
            </a:r>
            <a:r>
              <a:rPr lang="en-GB" dirty="0">
                <a:latin typeface="Baloo 2" panose="020B0604020202020204" charset="0"/>
                <a:cs typeface="Baloo 2" panose="020B0604020202020204" charset="0"/>
              </a:rPr>
              <a:t>)</a:t>
            </a:r>
          </a:p>
          <a:p>
            <a:r>
              <a:rPr lang="en-GB" dirty="0">
                <a:latin typeface="Baloo 2" panose="020B0604020202020204" charset="0"/>
                <a:cs typeface="Baloo 2" panose="020B0604020202020204" charset="0"/>
              </a:rPr>
              <a:t>Urdd club – preparing pupils to take part in the poetry recital in the Urdd</a:t>
            </a:r>
          </a:p>
          <a:p>
            <a:r>
              <a:rPr lang="en-GB" dirty="0">
                <a:latin typeface="Baloo 2" panose="020B0604020202020204" charset="0"/>
                <a:cs typeface="Baloo 2" panose="020B0604020202020204" charset="0"/>
              </a:rPr>
              <a:t>Netball club</a:t>
            </a:r>
          </a:p>
          <a:p>
            <a:r>
              <a:rPr lang="en-GB" dirty="0">
                <a:latin typeface="Baloo 2" panose="020B0604020202020204" charset="0"/>
                <a:cs typeface="Baloo 2" panose="020B0604020202020204" charset="0"/>
              </a:rPr>
              <a:t>Minecraft club</a:t>
            </a:r>
          </a:p>
          <a:p>
            <a:r>
              <a:rPr lang="en-GB" dirty="0">
                <a:latin typeface="Baloo 2" panose="020B0604020202020204" charset="0"/>
                <a:cs typeface="Baloo 2" panose="020B0604020202020204" charset="0"/>
              </a:rPr>
              <a:t>Board games club</a:t>
            </a:r>
          </a:p>
          <a:p>
            <a:r>
              <a:rPr lang="en-GB" dirty="0">
                <a:latin typeface="Baloo 2" panose="020B0604020202020204" charset="0"/>
                <a:cs typeface="Baloo 2" panose="020B0604020202020204" charset="0"/>
              </a:rPr>
              <a:t>Busy Bees Club – crotchet/knitting</a:t>
            </a:r>
          </a:p>
          <a:p>
            <a:r>
              <a:rPr lang="en-GB" dirty="0">
                <a:latin typeface="Baloo 2" panose="020B0604020202020204" charset="0"/>
                <a:cs typeface="Baloo 2" panose="020B0604020202020204" charset="0"/>
              </a:rPr>
              <a:t>Cardiff City Football Club</a:t>
            </a:r>
          </a:p>
          <a:p>
            <a:r>
              <a:rPr lang="en-GB" dirty="0">
                <a:latin typeface="Baloo 2" panose="020B0604020202020204" charset="0"/>
                <a:cs typeface="Baloo 2" panose="020B0604020202020204" charset="0"/>
              </a:rPr>
              <a:t>Cardiff Rugby sessions</a:t>
            </a:r>
          </a:p>
        </p:txBody>
      </p:sp>
    </p:spTree>
    <p:extLst>
      <p:ext uri="{BB962C8B-B14F-4D97-AF65-F5344CB8AC3E}">
        <p14:creationId xmlns:p14="http://schemas.microsoft.com/office/powerpoint/2010/main" val="135421088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BB3B864-B369-4DAC-9217-45874084E0A2}"/>
              </a:ext>
            </a:extLst>
          </p:cNvPr>
          <p:cNvSpPr>
            <a:spLocks noGrp="1"/>
          </p:cNvSpPr>
          <p:nvPr>
            <p:ph type="title"/>
          </p:nvPr>
        </p:nvSpPr>
        <p:spPr>
          <a:xfrm>
            <a:off x="120037" y="334757"/>
            <a:ext cx="7426072" cy="514989"/>
          </a:xfrm>
        </p:spPr>
        <p:txBody>
          <a:bodyPr/>
          <a:lstStyle/>
          <a:p>
            <a:r>
              <a:rPr lang="en-GB" dirty="0"/>
              <a:t>Educational Visits and Visitors</a:t>
            </a:r>
          </a:p>
        </p:txBody>
      </p:sp>
      <p:sp>
        <p:nvSpPr>
          <p:cNvPr id="4" name="Text Placeholder 3">
            <a:extLst>
              <a:ext uri="{FF2B5EF4-FFF2-40B4-BE49-F238E27FC236}">
                <a16:creationId xmlns:a16="http://schemas.microsoft.com/office/drawing/2014/main" id="{182AE41A-E8C4-4B0B-A85B-7513E16434EB}"/>
              </a:ext>
            </a:extLst>
          </p:cNvPr>
          <p:cNvSpPr>
            <a:spLocks noGrp="1"/>
          </p:cNvSpPr>
          <p:nvPr>
            <p:ph type="body" idx="2"/>
          </p:nvPr>
        </p:nvSpPr>
        <p:spPr>
          <a:xfrm>
            <a:off x="120037" y="1067986"/>
            <a:ext cx="4907400" cy="3436500"/>
          </a:xfrm>
        </p:spPr>
        <p:txBody>
          <a:bodyPr/>
          <a:lstStyle/>
          <a:p>
            <a:pPr lvl="0"/>
            <a:r>
              <a:rPr lang="en-GB" sz="1200" dirty="0">
                <a:latin typeface="Baloo 2" panose="020B0604020202020204" charset="0"/>
                <a:cs typeface="Baloo 2" panose="020B0604020202020204" charset="0"/>
              </a:rPr>
              <a:t>Reading Rhondda every Thursday</a:t>
            </a:r>
          </a:p>
          <a:p>
            <a:pPr lvl="0"/>
            <a:r>
              <a:rPr lang="en-GB" sz="1200" dirty="0">
                <a:latin typeface="Baloo 2" panose="020B0604020202020204" charset="0"/>
                <a:cs typeface="Baloo 2" panose="020B0604020202020204" charset="0"/>
              </a:rPr>
              <a:t>CCFC PE sessions Y2-6</a:t>
            </a:r>
          </a:p>
          <a:p>
            <a:pPr lvl="0"/>
            <a:r>
              <a:rPr lang="en-GB" sz="1200" dirty="0">
                <a:latin typeface="Baloo 2" panose="020B0604020202020204" charset="0"/>
                <a:cs typeface="Baloo 2" panose="020B0604020202020204" charset="0"/>
              </a:rPr>
              <a:t>Y1 / 2 visited Caerphilly Mountain Ranch</a:t>
            </a:r>
          </a:p>
          <a:p>
            <a:pPr lvl="0"/>
            <a:r>
              <a:rPr lang="en-GB" sz="1200" dirty="0">
                <a:latin typeface="Baloo 2" panose="020B0604020202020204" charset="0"/>
                <a:cs typeface="Baloo 2" panose="020B0604020202020204" charset="0"/>
              </a:rPr>
              <a:t>Science Show  - Bubbles (funded by NEON Grant)</a:t>
            </a:r>
          </a:p>
          <a:p>
            <a:pPr lvl="0"/>
            <a:r>
              <a:rPr lang="en-GB" sz="1200" dirty="0">
                <a:latin typeface="Baloo 2" panose="020B0604020202020204" charset="0"/>
                <a:cs typeface="Baloo 2" panose="020B0604020202020204" charset="0"/>
              </a:rPr>
              <a:t>Welsh Water interactive assembly and workshops</a:t>
            </a:r>
          </a:p>
          <a:p>
            <a:pPr lvl="0"/>
            <a:r>
              <a:rPr lang="en-GB" sz="1200" dirty="0">
                <a:latin typeface="Baloo 2" panose="020B0604020202020204" charset="0"/>
                <a:cs typeface="Baloo 2" panose="020B0604020202020204" charset="0"/>
              </a:rPr>
              <a:t>European Day of Languages</a:t>
            </a:r>
          </a:p>
          <a:p>
            <a:pPr lvl="0"/>
            <a:r>
              <a:rPr lang="en-GB" sz="1200" dirty="0">
                <a:latin typeface="Baloo 2" panose="020B0604020202020204" charset="0"/>
                <a:cs typeface="Baloo 2" panose="020B0604020202020204" charset="0"/>
              </a:rPr>
              <a:t>Scholastic Book Fayre</a:t>
            </a:r>
          </a:p>
          <a:p>
            <a:pPr lvl="0"/>
            <a:r>
              <a:rPr lang="en-GB" sz="1200" dirty="0">
                <a:latin typeface="Baloo 2" panose="020B0604020202020204" charset="0"/>
                <a:cs typeface="Baloo 2" panose="020B0604020202020204" charset="0"/>
              </a:rPr>
              <a:t>Natalie Powell World Champion Judo Sponsored fitness – we raise £951</a:t>
            </a:r>
          </a:p>
          <a:p>
            <a:pPr lvl="0"/>
            <a:r>
              <a:rPr lang="en-GB" sz="1200" dirty="0">
                <a:latin typeface="Baloo 2" panose="020B0604020202020204" charset="0"/>
                <a:cs typeface="Baloo 2" panose="020B0604020202020204" charset="0"/>
              </a:rPr>
              <a:t>Wizard of Oz Theatre Show and Y6 workshop</a:t>
            </a:r>
          </a:p>
          <a:p>
            <a:pPr lvl="0"/>
            <a:r>
              <a:rPr lang="en-GB" sz="1200" dirty="0" err="1">
                <a:latin typeface="Baloo 2" panose="020B0604020202020204" charset="0"/>
                <a:cs typeface="Baloo 2" panose="020B0604020202020204" charset="0"/>
              </a:rPr>
              <a:t>Mathsmagic</a:t>
            </a:r>
            <a:r>
              <a:rPr lang="en-GB" sz="1200" dirty="0">
                <a:latin typeface="Baloo 2" panose="020B0604020202020204" charset="0"/>
                <a:cs typeface="Baloo 2" panose="020B0604020202020204" charset="0"/>
              </a:rPr>
              <a:t> show and parent workshops (Multiply)</a:t>
            </a:r>
          </a:p>
          <a:p>
            <a:r>
              <a:rPr lang="en-GB" sz="1200" dirty="0">
                <a:latin typeface="Baloo 2" panose="020B0604020202020204" charset="0"/>
                <a:cs typeface="Baloo 2" panose="020B0604020202020204" charset="0"/>
              </a:rPr>
              <a:t>Harvest Festival</a:t>
            </a:r>
          </a:p>
          <a:p>
            <a:r>
              <a:rPr lang="en-GB" sz="1400" dirty="0">
                <a:latin typeface="Baloo 2" panose="020B0604020202020204" charset="0"/>
                <a:cs typeface="Baloo 2" panose="020B0604020202020204" charset="0"/>
              </a:rPr>
              <a:t>Big Pit – Years 3-6</a:t>
            </a:r>
          </a:p>
          <a:p>
            <a:r>
              <a:rPr lang="en-GB" sz="1400" dirty="0">
                <a:latin typeface="Baloo 2" panose="020B0604020202020204" charset="0"/>
                <a:cs typeface="Baloo 2" panose="020B0604020202020204" charset="0"/>
              </a:rPr>
              <a:t>Minibeast Mayhem workshop Nursery – Y2</a:t>
            </a:r>
          </a:p>
          <a:p>
            <a:r>
              <a:rPr lang="en-GB" sz="1400" dirty="0">
                <a:latin typeface="Baloo 2" panose="020B0604020202020204" charset="0"/>
                <a:cs typeface="Baloo 2" panose="020B0604020202020204" charset="0"/>
              </a:rPr>
              <a:t>Rhiannon Roberts Welsh Artist Y3-6 – Created a school mural</a:t>
            </a:r>
          </a:p>
          <a:p>
            <a:r>
              <a:rPr lang="en-GB" sz="1400" dirty="0">
                <a:latin typeface="Baloo 2" panose="020B0604020202020204" charset="0"/>
                <a:cs typeface="Baloo 2" panose="020B0604020202020204" charset="0"/>
              </a:rPr>
              <a:t>Cricket taster day</a:t>
            </a:r>
          </a:p>
          <a:p>
            <a:r>
              <a:rPr lang="en-GB" sz="1400" dirty="0">
                <a:latin typeface="Baloo 2" panose="020B0604020202020204" charset="0"/>
                <a:cs typeface="Baloo 2" panose="020B0604020202020204" charset="0"/>
              </a:rPr>
              <a:t>Cardiff Rugby every week for 6 weeks with Year 6</a:t>
            </a:r>
          </a:p>
          <a:p>
            <a:r>
              <a:rPr lang="en-GB" sz="1400" dirty="0">
                <a:latin typeface="Baloo 2" panose="020B0604020202020204" charset="0"/>
                <a:cs typeface="Baloo 2" panose="020B0604020202020204" charset="0"/>
              </a:rPr>
              <a:t>Football Fundraiser £500 raised</a:t>
            </a:r>
          </a:p>
          <a:p>
            <a:r>
              <a:rPr lang="en-GB" sz="1400" dirty="0">
                <a:latin typeface="Baloo 2" panose="020B0604020202020204" charset="0"/>
                <a:cs typeface="Baloo 2" panose="020B0604020202020204" charset="0"/>
              </a:rPr>
              <a:t>French Link school online meeting with children</a:t>
            </a:r>
          </a:p>
          <a:p>
            <a:r>
              <a:rPr lang="en-GB" sz="1400" dirty="0">
                <a:latin typeface="Baloo 2" panose="020B0604020202020204" charset="0"/>
                <a:cs typeface="Baloo 2" panose="020B0604020202020204" charset="0"/>
              </a:rPr>
              <a:t>Y5 residential to </a:t>
            </a:r>
            <a:r>
              <a:rPr lang="en-GB" sz="1400" dirty="0" err="1">
                <a:latin typeface="Baloo 2" panose="020B0604020202020204" charset="0"/>
                <a:cs typeface="Baloo 2" panose="020B0604020202020204" charset="0"/>
              </a:rPr>
              <a:t>Llangrannog</a:t>
            </a:r>
            <a:endParaRPr lang="en-GB" sz="1400" dirty="0">
              <a:latin typeface="Baloo 2" panose="020B0604020202020204" charset="0"/>
              <a:cs typeface="Baloo 2" panose="020B0604020202020204" charset="0"/>
            </a:endParaRPr>
          </a:p>
          <a:p>
            <a:r>
              <a:rPr lang="en-GB" sz="1400" dirty="0">
                <a:latin typeface="Baloo 2" panose="020B0604020202020204" charset="0"/>
                <a:cs typeface="Baloo 2" panose="020B0604020202020204" charset="0"/>
              </a:rPr>
              <a:t>Y6 residential to Manor Adventure</a:t>
            </a:r>
          </a:p>
          <a:p>
            <a:r>
              <a:rPr lang="en-GB" sz="1400" dirty="0">
                <a:latin typeface="Baloo 2" panose="020B0604020202020204" charset="0"/>
                <a:cs typeface="Baloo 2" panose="020B0604020202020204" charset="0"/>
              </a:rPr>
              <a:t>School Nurse Y6 Puberty talk and Y5 girls – Period talk</a:t>
            </a:r>
          </a:p>
          <a:p>
            <a:r>
              <a:rPr lang="en-GB" sz="1400" dirty="0">
                <a:latin typeface="Baloo 2" panose="020B0604020202020204" charset="0"/>
                <a:cs typeface="Baloo 2" panose="020B0604020202020204" charset="0"/>
              </a:rPr>
              <a:t>Medical student Cardiff University – Y6</a:t>
            </a:r>
          </a:p>
        </p:txBody>
      </p:sp>
    </p:spTree>
    <p:extLst>
      <p:ext uri="{BB962C8B-B14F-4D97-AF65-F5344CB8AC3E}">
        <p14:creationId xmlns:p14="http://schemas.microsoft.com/office/powerpoint/2010/main" val="36975562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466590A-5E5A-4D02-8CE3-893163B556B3}"/>
              </a:ext>
            </a:extLst>
          </p:cNvPr>
          <p:cNvSpPr>
            <a:spLocks noGrp="1"/>
          </p:cNvSpPr>
          <p:nvPr>
            <p:ph type="title"/>
          </p:nvPr>
        </p:nvSpPr>
        <p:spPr>
          <a:xfrm>
            <a:off x="314000" y="260763"/>
            <a:ext cx="4907400" cy="763500"/>
          </a:xfrm>
        </p:spPr>
        <p:txBody>
          <a:bodyPr/>
          <a:lstStyle/>
          <a:p>
            <a:r>
              <a:rPr lang="en-GB" dirty="0"/>
              <a:t>Welsh</a:t>
            </a:r>
          </a:p>
        </p:txBody>
      </p:sp>
      <p:sp>
        <p:nvSpPr>
          <p:cNvPr id="5" name="Rectangle 4">
            <a:extLst>
              <a:ext uri="{FF2B5EF4-FFF2-40B4-BE49-F238E27FC236}">
                <a16:creationId xmlns:a16="http://schemas.microsoft.com/office/drawing/2014/main" id="{EA8E9CAA-5EB0-4B5A-8346-212D72CE8FB5}"/>
              </a:ext>
            </a:extLst>
          </p:cNvPr>
          <p:cNvSpPr/>
          <p:nvPr/>
        </p:nvSpPr>
        <p:spPr>
          <a:xfrm>
            <a:off x="70680" y="893816"/>
            <a:ext cx="7022845" cy="4832092"/>
          </a:xfrm>
          <a:prstGeom prst="rect">
            <a:avLst/>
          </a:prstGeom>
        </p:spPr>
        <p:txBody>
          <a:bodyPr wrap="square">
            <a:spAutoFit/>
          </a:bodyPr>
          <a:lstStyle/>
          <a:p>
            <a:pPr marL="457200" algn="just"/>
            <a:r>
              <a:rPr lang="en-GB" dirty="0">
                <a:latin typeface="Baloo 2" panose="020B0604020202020204" charset="0"/>
                <a:ea typeface="Times New Roman" panose="02020603050405020304" pitchFamily="18" charset="0"/>
                <a:cs typeface="Baloo 2" panose="020B0604020202020204" charset="0"/>
              </a:rPr>
              <a:t>This school is an English medium school, lessons and other school activities are communicated through the medium of English. </a:t>
            </a:r>
          </a:p>
          <a:p>
            <a:pPr marL="457200" algn="just"/>
            <a:r>
              <a:rPr lang="en-GB" dirty="0">
                <a:latin typeface="Baloo 2" panose="020B0604020202020204" charset="0"/>
                <a:ea typeface="Times New Roman" panose="02020603050405020304" pitchFamily="18" charset="0"/>
                <a:cs typeface="Baloo 2" panose="020B0604020202020204" charset="0"/>
              </a:rPr>
              <a:t>The use of the Welsh language is promoted using incidental Welsh with all pupils throughout the school day. </a:t>
            </a:r>
          </a:p>
          <a:p>
            <a:pPr marL="457200" algn="just"/>
            <a:r>
              <a:rPr lang="en-GB" dirty="0">
                <a:latin typeface="Baloo 2" panose="020B0604020202020204" charset="0"/>
                <a:ea typeface="Times New Roman" panose="02020603050405020304" pitchFamily="18" charset="0"/>
                <a:cs typeface="Baloo 2" panose="020B0604020202020204" charset="0"/>
              </a:rPr>
              <a:t>Should parents request that their child is taught at this school in a language other than English this request will be given due consideration.</a:t>
            </a:r>
          </a:p>
          <a:p>
            <a:pPr marL="457200" algn="just"/>
            <a:r>
              <a:rPr lang="en-GB" b="1" dirty="0">
                <a:solidFill>
                  <a:srgbClr val="FF0000"/>
                </a:solidFill>
                <a:latin typeface="Baloo 2" panose="020B0604020202020204" charset="0"/>
                <a:ea typeface="Times New Roman" panose="02020603050405020304" pitchFamily="18" charset="0"/>
                <a:cs typeface="Baloo 2" panose="020B0604020202020204" charset="0"/>
              </a:rPr>
              <a:t> </a:t>
            </a:r>
            <a:endParaRPr lang="en-GB" dirty="0">
              <a:latin typeface="Baloo 2" panose="020B0604020202020204" charset="0"/>
              <a:ea typeface="Times New Roman" panose="02020603050405020304" pitchFamily="18" charset="0"/>
              <a:cs typeface="Baloo 2" panose="020B0604020202020204" charset="0"/>
            </a:endParaRPr>
          </a:p>
          <a:p>
            <a:pPr marL="457200" algn="just"/>
            <a:r>
              <a:rPr lang="en-GB" dirty="0">
                <a:latin typeface="Baloo 2" panose="020B0604020202020204" charset="0"/>
                <a:ea typeface="Times New Roman" panose="02020603050405020304" pitchFamily="18" charset="0"/>
                <a:cs typeface="Baloo 2" panose="020B0604020202020204" charset="0"/>
              </a:rPr>
              <a:t>Bilingual signs are displayed throughout the school.  </a:t>
            </a:r>
          </a:p>
          <a:p>
            <a:pPr marL="457200" algn="just"/>
            <a:r>
              <a:rPr lang="en-GB" dirty="0">
                <a:latin typeface="Baloo 2" panose="020B0604020202020204" charset="0"/>
                <a:ea typeface="Times New Roman" panose="02020603050405020304" pitchFamily="18" charset="0"/>
                <a:cs typeface="Baloo 2" panose="020B0604020202020204" charset="0"/>
              </a:rPr>
              <a:t> </a:t>
            </a:r>
          </a:p>
          <a:p>
            <a:pPr marL="457200" algn="just"/>
            <a:r>
              <a:rPr lang="en-GB" dirty="0">
                <a:latin typeface="Baloo 2" panose="020B0604020202020204" charset="0"/>
                <a:ea typeface="Times New Roman" panose="02020603050405020304" pitchFamily="18" charset="0"/>
                <a:cs typeface="Baloo 2" panose="020B0604020202020204" charset="0"/>
              </a:rPr>
              <a:t>Each class has a </a:t>
            </a:r>
            <a:r>
              <a:rPr lang="en-GB" dirty="0" err="1">
                <a:latin typeface="Baloo 2" panose="020B0604020202020204" charset="0"/>
                <a:ea typeface="Times New Roman" panose="02020603050405020304" pitchFamily="18" charset="0"/>
                <a:cs typeface="Baloo 2" panose="020B0604020202020204" charset="0"/>
              </a:rPr>
              <a:t>Helpwr</a:t>
            </a:r>
            <a:r>
              <a:rPr lang="en-GB" dirty="0">
                <a:latin typeface="Baloo 2" panose="020B0604020202020204" charset="0"/>
                <a:ea typeface="Times New Roman" panose="02020603050405020304" pitchFamily="18" charset="0"/>
                <a:cs typeface="Baloo 2" panose="020B0604020202020204" charset="0"/>
              </a:rPr>
              <a:t> Heddiw session each day for 10 minutes using stage-appropriate language patterns described in a Language Continuum.</a:t>
            </a:r>
          </a:p>
          <a:p>
            <a:pPr marL="457200" algn="just"/>
            <a:endParaRPr lang="en-GB" dirty="0">
              <a:latin typeface="Baloo 2" panose="020B0604020202020204" charset="0"/>
              <a:ea typeface="Times New Roman" panose="02020603050405020304" pitchFamily="18" charset="0"/>
              <a:cs typeface="Baloo 2" panose="020B0604020202020204" charset="0"/>
            </a:endParaRPr>
          </a:p>
          <a:p>
            <a:pPr marL="457200" algn="just"/>
            <a:r>
              <a:rPr lang="en-GB" dirty="0">
                <a:latin typeface="Baloo 2" panose="020B0604020202020204" charset="0"/>
                <a:ea typeface="Times New Roman" panose="02020603050405020304" pitchFamily="18" charset="0"/>
                <a:cs typeface="Baloo 2" panose="020B0604020202020204" charset="0"/>
              </a:rPr>
              <a:t>The school was awarded the Silver Award </a:t>
            </a:r>
            <a:r>
              <a:rPr lang="en-GB" dirty="0" err="1">
                <a:latin typeface="Baloo 2" panose="020B0604020202020204" charset="0"/>
                <a:ea typeface="Times New Roman" panose="02020603050405020304" pitchFamily="18" charset="0"/>
                <a:cs typeface="Baloo 2" panose="020B0604020202020204" charset="0"/>
              </a:rPr>
              <a:t>Siarter</a:t>
            </a:r>
            <a:r>
              <a:rPr lang="en-GB" dirty="0">
                <a:latin typeface="Baloo 2" panose="020B0604020202020204" charset="0"/>
                <a:ea typeface="Times New Roman" panose="02020603050405020304" pitchFamily="18" charset="0"/>
                <a:cs typeface="Baloo 2" panose="020B0604020202020204" charset="0"/>
              </a:rPr>
              <a:t> </a:t>
            </a:r>
            <a:r>
              <a:rPr lang="en-GB" dirty="0" err="1">
                <a:latin typeface="Baloo 2" panose="020B0604020202020204" charset="0"/>
                <a:ea typeface="Times New Roman" panose="02020603050405020304" pitchFamily="18" charset="0"/>
                <a:cs typeface="Baloo 2" panose="020B0604020202020204" charset="0"/>
              </a:rPr>
              <a:t>Iaith</a:t>
            </a:r>
            <a:r>
              <a:rPr lang="en-GB" dirty="0">
                <a:latin typeface="Baloo 2" panose="020B0604020202020204" charset="0"/>
                <a:ea typeface="Times New Roman" panose="02020603050405020304" pitchFamily="18" charset="0"/>
                <a:cs typeface="Baloo 2" panose="020B0604020202020204" charset="0"/>
              </a:rPr>
              <a:t> 2025</a:t>
            </a:r>
          </a:p>
          <a:p>
            <a:endParaRPr lang="en-GB" b="1" u="sng" dirty="0">
              <a:latin typeface="Baloo 2" panose="020B0604020202020204" charset="0"/>
              <a:cs typeface="Baloo 2" panose="020B0604020202020204" charset="0"/>
            </a:endParaRPr>
          </a:p>
          <a:p>
            <a:endParaRPr lang="en-GB" b="1" u="sng" dirty="0">
              <a:latin typeface="Baloo 2" panose="020B0604020202020204" charset="0"/>
              <a:cs typeface="Baloo 2" panose="020B0604020202020204" charset="0"/>
            </a:endParaRPr>
          </a:p>
          <a:p>
            <a:r>
              <a:rPr lang="en-GB" b="1" u="sng" dirty="0">
                <a:latin typeface="Baloo 2" panose="020B0604020202020204" charset="0"/>
                <a:cs typeface="Baloo 2" panose="020B0604020202020204" charset="0"/>
              </a:rPr>
              <a:t>English as a second language (EAL)</a:t>
            </a:r>
            <a:endParaRPr lang="en-GB" dirty="0">
              <a:latin typeface="Baloo 2" panose="020B0604020202020204" charset="0"/>
              <a:cs typeface="Baloo 2" panose="020B0604020202020204" charset="0"/>
            </a:endParaRPr>
          </a:p>
          <a:p>
            <a:r>
              <a:rPr lang="en-GB" dirty="0">
                <a:latin typeface="Baloo 2" panose="020B0604020202020204" charset="0"/>
                <a:cs typeface="Baloo 2" panose="020B0604020202020204" charset="0"/>
              </a:rPr>
              <a:t>	</a:t>
            </a:r>
          </a:p>
          <a:p>
            <a:r>
              <a:rPr lang="en-GB" dirty="0">
                <a:latin typeface="Baloo 2" panose="020B0604020202020204" charset="0"/>
                <a:cs typeface="Baloo 2" panose="020B0604020202020204" charset="0"/>
              </a:rPr>
              <a:t>Should parents request that their child is taught at this school in a language other than English this request will be given due consideration. </a:t>
            </a:r>
          </a:p>
          <a:p>
            <a:r>
              <a:rPr lang="en-GB" dirty="0">
                <a:latin typeface="Baloo 2" panose="020B0604020202020204" charset="0"/>
                <a:cs typeface="Baloo 2" panose="020B0604020202020204" charset="0"/>
              </a:rPr>
              <a:t> </a:t>
            </a:r>
          </a:p>
          <a:p>
            <a:r>
              <a:rPr lang="en-GB" dirty="0">
                <a:latin typeface="Baloo 2" panose="020B0604020202020204" charset="0"/>
                <a:cs typeface="Baloo 2" panose="020B0604020202020204" charset="0"/>
              </a:rPr>
              <a:t>Pupils for whom English is a second language are supported appropriately according to their needs</a:t>
            </a:r>
            <a:endParaRPr lang="en-GB" dirty="0">
              <a:latin typeface="Baloo 2" panose="020B0604020202020204" charset="0"/>
              <a:ea typeface="Times New Roman" panose="02020603050405020304" pitchFamily="18" charset="0"/>
              <a:cs typeface="Baloo 2" panose="020B0604020202020204" charset="0"/>
            </a:endParaRPr>
          </a:p>
        </p:txBody>
      </p:sp>
    </p:spTree>
    <p:extLst>
      <p:ext uri="{BB962C8B-B14F-4D97-AF65-F5344CB8AC3E}">
        <p14:creationId xmlns:p14="http://schemas.microsoft.com/office/powerpoint/2010/main" val="1579779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4D6AAD6-281C-444D-9179-39FC0696AD68}"/>
              </a:ext>
            </a:extLst>
          </p:cNvPr>
          <p:cNvSpPr>
            <a:spLocks noGrp="1"/>
          </p:cNvSpPr>
          <p:nvPr>
            <p:ph type="title"/>
          </p:nvPr>
        </p:nvSpPr>
        <p:spPr>
          <a:xfrm>
            <a:off x="720400" y="593375"/>
            <a:ext cx="6594800" cy="717900"/>
          </a:xfrm>
        </p:spPr>
        <p:txBody>
          <a:bodyPr/>
          <a:lstStyle/>
          <a:p>
            <a:r>
              <a:rPr lang="en-GB" dirty="0"/>
              <a:t>Attendance Information</a:t>
            </a:r>
          </a:p>
        </p:txBody>
      </p:sp>
      <p:sp>
        <p:nvSpPr>
          <p:cNvPr id="5" name="Rectangle 4">
            <a:extLst>
              <a:ext uri="{FF2B5EF4-FFF2-40B4-BE49-F238E27FC236}">
                <a16:creationId xmlns:a16="http://schemas.microsoft.com/office/drawing/2014/main" id="{F2C4FF56-D481-4C92-9259-C74C5B3697A1}"/>
              </a:ext>
            </a:extLst>
          </p:cNvPr>
          <p:cNvSpPr/>
          <p:nvPr/>
        </p:nvSpPr>
        <p:spPr>
          <a:xfrm>
            <a:off x="646546" y="1513347"/>
            <a:ext cx="6096000" cy="967765"/>
          </a:xfrm>
          <a:prstGeom prst="rect">
            <a:avLst/>
          </a:prstGeom>
        </p:spPr>
        <p:txBody>
          <a:bodyPr>
            <a:spAutoFit/>
          </a:bodyPr>
          <a:lstStyle/>
          <a:p>
            <a:pPr marL="342900" lvl="0" indent="-342900">
              <a:lnSpc>
                <a:spcPct val="107000"/>
              </a:lnSpc>
              <a:spcAft>
                <a:spcPts val="80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Times New Roman" panose="02020603050405020304" pitchFamily="18" charset="0"/>
              </a:rPr>
              <a:t>2024-2025 Attendance target set as 91.5%. </a:t>
            </a:r>
          </a:p>
          <a:p>
            <a:pPr marL="342900" lvl="0" indent="-342900">
              <a:lnSpc>
                <a:spcPct val="107000"/>
              </a:lnSpc>
              <a:spcAft>
                <a:spcPts val="800"/>
              </a:spcAft>
              <a:buFont typeface="Symbol" panose="05050102010706020507" pitchFamily="18" charset="2"/>
              <a:buChar char=""/>
            </a:pPr>
            <a:r>
              <a:rPr lang="en-GB" sz="2400" dirty="0">
                <a:latin typeface="Calibri" panose="020F0502020204030204" pitchFamily="34" charset="0"/>
                <a:ea typeface="Calibri" panose="020F0502020204030204" pitchFamily="34" charset="0"/>
                <a:cs typeface="Times New Roman" panose="02020603050405020304" pitchFamily="18" charset="0"/>
              </a:rPr>
              <a:t>2024-2025 Actual Attendance 91.4%</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297557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1037693-F70B-4323-98AE-59D36D568F9E}"/>
              </a:ext>
            </a:extLst>
          </p:cNvPr>
          <p:cNvSpPr>
            <a:spLocks noGrp="1"/>
          </p:cNvSpPr>
          <p:nvPr>
            <p:ph type="title"/>
          </p:nvPr>
        </p:nvSpPr>
        <p:spPr/>
        <p:txBody>
          <a:bodyPr/>
          <a:lstStyle/>
          <a:p>
            <a:r>
              <a:rPr lang="en-GB" dirty="0"/>
              <a:t>Admissions</a:t>
            </a:r>
          </a:p>
        </p:txBody>
      </p:sp>
      <p:sp>
        <p:nvSpPr>
          <p:cNvPr id="5" name="Rectangle 4">
            <a:extLst>
              <a:ext uri="{FF2B5EF4-FFF2-40B4-BE49-F238E27FC236}">
                <a16:creationId xmlns:a16="http://schemas.microsoft.com/office/drawing/2014/main" id="{8441B97B-DE51-407C-ACE0-6746551094C9}"/>
              </a:ext>
            </a:extLst>
          </p:cNvPr>
          <p:cNvSpPr/>
          <p:nvPr/>
        </p:nvSpPr>
        <p:spPr>
          <a:xfrm>
            <a:off x="-120073" y="1356875"/>
            <a:ext cx="7823200" cy="4460452"/>
          </a:xfrm>
          <a:prstGeom prst="rect">
            <a:avLst/>
          </a:prstGeom>
        </p:spPr>
        <p:txBody>
          <a:bodyPr wrap="square">
            <a:spAutoFit/>
          </a:bodyPr>
          <a:lstStyle/>
          <a:p>
            <a:pPr marL="457200">
              <a:lnSpc>
                <a:spcPct val="107000"/>
              </a:lnSpc>
            </a:pPr>
            <a:r>
              <a:rPr lang="en-GB" kern="100" dirty="0">
                <a:latin typeface="Arial" panose="020B0604020202020204" pitchFamily="34" charset="0"/>
                <a:ea typeface="Aptos"/>
                <a:cs typeface="Times New Roman" panose="02020603050405020304" pitchFamily="18" charset="0"/>
              </a:rPr>
              <a:t>RCTCBC is the Admissions Authority for all schools (other than Church schools where the schools governing body is the admissions authority) within the Authority’s boundary. The school’s admission arrangements are therefore operated in line with the Authority’s policy on school admissions which is contained in the publication Starting School Book. The book is made available to parents at the point of their application for their child’s admission to school. The contents of this book can also be accessed online on the Authority’s website. </a:t>
            </a:r>
            <a:endParaRPr lang="en-GB" sz="900" kern="100" dirty="0">
              <a:latin typeface="Aptos"/>
              <a:ea typeface="Aptos"/>
              <a:cs typeface="Times New Roman" panose="02020603050405020304" pitchFamily="18" charset="0"/>
            </a:endParaRPr>
          </a:p>
          <a:p>
            <a:pPr marL="457200">
              <a:lnSpc>
                <a:spcPct val="107000"/>
              </a:lnSpc>
            </a:pPr>
            <a:r>
              <a:rPr lang="en-GB" kern="100" dirty="0">
                <a:latin typeface="Arial" panose="020B0604020202020204" pitchFamily="34" charset="0"/>
                <a:ea typeface="Aptos"/>
                <a:cs typeface="Times New Roman" panose="02020603050405020304" pitchFamily="18" charset="0"/>
              </a:rPr>
              <a:t> </a:t>
            </a:r>
            <a:endParaRPr lang="en-GB" sz="900" kern="100" dirty="0">
              <a:latin typeface="Aptos"/>
              <a:ea typeface="Aptos"/>
              <a:cs typeface="Times New Roman" panose="02020603050405020304" pitchFamily="18" charset="0"/>
            </a:endParaRPr>
          </a:p>
          <a:p>
            <a:pPr marL="457200">
              <a:lnSpc>
                <a:spcPct val="107000"/>
              </a:lnSpc>
            </a:pPr>
            <a:r>
              <a:rPr lang="en-GB" kern="100" dirty="0">
                <a:latin typeface="Arial" panose="020B0604020202020204" pitchFamily="34" charset="0"/>
                <a:ea typeface="Aptos"/>
                <a:cs typeface="Times New Roman" panose="02020603050405020304" pitchFamily="18" charset="0"/>
              </a:rPr>
              <a:t>Pupils will usually remain in the school until they complete year six and then transfer to secondary school. This school is a feeder school for </a:t>
            </a:r>
            <a:r>
              <a:rPr lang="en-GB" kern="100" dirty="0">
                <a:solidFill>
                  <a:schemeClr val="tx1"/>
                </a:solidFill>
                <a:latin typeface="Arial" panose="020B0604020202020204" pitchFamily="34" charset="0"/>
                <a:ea typeface="Aptos"/>
                <a:cs typeface="Times New Roman" panose="02020603050405020304" pitchFamily="18" charset="0"/>
              </a:rPr>
              <a:t>Ferndale </a:t>
            </a:r>
            <a:r>
              <a:rPr lang="en-GB" kern="100" dirty="0">
                <a:latin typeface="Arial" panose="020B0604020202020204" pitchFamily="34" charset="0"/>
                <a:ea typeface="Aptos"/>
                <a:cs typeface="Times New Roman" panose="02020603050405020304" pitchFamily="18" charset="0"/>
              </a:rPr>
              <a:t>Community School however pupils may apply to attend any secondary school they choose, subject to compliance with the Authority’s admissions policy. </a:t>
            </a:r>
            <a:endParaRPr lang="en-GB" sz="900" kern="100" dirty="0">
              <a:latin typeface="Aptos"/>
              <a:ea typeface="Aptos"/>
              <a:cs typeface="Times New Roman" panose="02020603050405020304" pitchFamily="18" charset="0"/>
            </a:endParaRPr>
          </a:p>
          <a:p>
            <a:pPr marL="457200">
              <a:lnSpc>
                <a:spcPct val="107000"/>
              </a:lnSpc>
            </a:pPr>
            <a:r>
              <a:rPr lang="en-GB" b="1" kern="100" dirty="0">
                <a:latin typeface="Arial" panose="020B0604020202020204" pitchFamily="34" charset="0"/>
                <a:ea typeface="Aptos"/>
                <a:cs typeface="Times New Roman" panose="02020603050405020304" pitchFamily="18" charset="0"/>
              </a:rPr>
              <a:t> </a:t>
            </a:r>
            <a:endParaRPr lang="en-GB" sz="1200" kern="100" dirty="0">
              <a:latin typeface="Aptos"/>
              <a:ea typeface="Aptos"/>
              <a:cs typeface="Times New Roman" panose="02020603050405020304" pitchFamily="18" charset="0"/>
            </a:endParaRPr>
          </a:p>
          <a:p>
            <a:pPr marL="457200">
              <a:lnSpc>
                <a:spcPct val="107000"/>
              </a:lnSpc>
            </a:pPr>
            <a:r>
              <a:rPr lang="en-GB" kern="100" dirty="0">
                <a:latin typeface="Arial" panose="020B0604020202020204" pitchFamily="34" charset="0"/>
                <a:ea typeface="Aptos"/>
                <a:cs typeface="Times New Roman" panose="02020603050405020304" pitchFamily="18" charset="0"/>
              </a:rPr>
              <a:t>It is the Authority’s policy that all children, as far as is possible within the terms of the Education Act 1996 (amended by the Special Educational Needs and Disability Act 2001 and the Additional Learning Needs and Educational Tribunal Act 2018) should be educated in mainstream Welsh, English and dual language schools within their local communities. The Additional Learning Needs Code 2021 provides statutory advice to professionals regarding their roles and responsibilities and further guidance is provided within the Equality Act 2010.</a:t>
            </a:r>
            <a:endParaRPr lang="en-GB" sz="1200" kern="100" dirty="0">
              <a:effectLst/>
              <a:latin typeface="Aptos"/>
              <a:ea typeface="Aptos"/>
              <a:cs typeface="Times New Roman" panose="02020603050405020304" pitchFamily="18" charset="0"/>
            </a:endParaRPr>
          </a:p>
        </p:txBody>
      </p:sp>
    </p:spTree>
    <p:extLst>
      <p:ext uri="{BB962C8B-B14F-4D97-AF65-F5344CB8AC3E}">
        <p14:creationId xmlns:p14="http://schemas.microsoft.com/office/powerpoint/2010/main" val="22022360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A376EA-2AD3-48FC-873D-01BD5CF5363D}"/>
              </a:ext>
            </a:extLst>
          </p:cNvPr>
          <p:cNvSpPr/>
          <p:nvPr/>
        </p:nvSpPr>
        <p:spPr>
          <a:xfrm>
            <a:off x="138545" y="411250"/>
            <a:ext cx="7564581" cy="5613011"/>
          </a:xfrm>
          <a:prstGeom prst="rect">
            <a:avLst/>
          </a:prstGeom>
        </p:spPr>
        <p:txBody>
          <a:bodyPr wrap="square">
            <a:spAutoFit/>
          </a:bodyPr>
          <a:lstStyle/>
          <a:p>
            <a:pPr marL="457200">
              <a:lnSpc>
                <a:spcPct val="107000"/>
              </a:lnSpc>
            </a:pPr>
            <a:r>
              <a:rPr lang="en-GB" kern="100" dirty="0">
                <a:latin typeface="Arial" panose="020B0604020202020204" pitchFamily="34" charset="0"/>
                <a:ea typeface="Aptos"/>
                <a:cs typeface="Times New Roman" panose="02020603050405020304" pitchFamily="18" charset="0"/>
              </a:rPr>
              <a:t>The Additional Learning Needs and Education Tribunal Act 2018 clearly states that most pupils with additional learning needs should receive appropriate and inclusive additional learning provision within their local mainstream Welsh, English or dual language school. However, children with significant and very complex learning difficulties may be offered placement in a Learning Support Class within a mainstream school or in a special school. Children with significant and highly complex social, emotional and behavioural difficulties may receive their education via RCT’s EOTAS (Education Other Than At School) Provision. Decisions regarding specialist placements are made by the Access and Inclusion Service following consultation with parents, schools, health professionals and other relevant support services.</a:t>
            </a:r>
            <a:endParaRPr lang="en-GB" sz="1200" kern="100" dirty="0">
              <a:latin typeface="Aptos"/>
              <a:ea typeface="Aptos"/>
              <a:cs typeface="Times New Roman" panose="02020603050405020304" pitchFamily="18" charset="0"/>
            </a:endParaRPr>
          </a:p>
          <a:p>
            <a:pPr marL="457200">
              <a:lnSpc>
                <a:spcPct val="107000"/>
              </a:lnSpc>
            </a:pPr>
            <a:r>
              <a:rPr lang="en-GB" kern="100" dirty="0">
                <a:latin typeface="Arial" panose="020B0604020202020204" pitchFamily="34" charset="0"/>
                <a:ea typeface="Aptos"/>
                <a:cs typeface="Times New Roman" panose="02020603050405020304" pitchFamily="18" charset="0"/>
              </a:rPr>
              <a:t> </a:t>
            </a:r>
            <a:endParaRPr lang="en-GB" sz="1200" kern="100" dirty="0">
              <a:latin typeface="Aptos"/>
              <a:ea typeface="Aptos"/>
              <a:cs typeface="Times New Roman" panose="02020603050405020304" pitchFamily="18" charset="0"/>
            </a:endParaRPr>
          </a:p>
          <a:p>
            <a:pPr marL="457200">
              <a:lnSpc>
                <a:spcPct val="107000"/>
              </a:lnSpc>
            </a:pPr>
            <a:r>
              <a:rPr lang="en-GB" kern="100" dirty="0">
                <a:latin typeface="Arial" panose="020B0604020202020204" pitchFamily="34" charset="0"/>
                <a:ea typeface="Aptos"/>
                <a:cs typeface="Times New Roman" panose="02020603050405020304" pitchFamily="18" charset="0"/>
              </a:rPr>
              <a:t>The Governing Body is mindful of the requirements of the Equality Act 2010 and the Special Needs and Disability Act (SENDA) 2001 in drawing up the School Development Plan/Post Inspection Action Plan, and the day-to-day operation of the whole site.</a:t>
            </a:r>
            <a:endParaRPr lang="en-GB" sz="1200" kern="100" dirty="0">
              <a:latin typeface="Aptos"/>
              <a:ea typeface="Aptos"/>
              <a:cs typeface="Times New Roman" panose="02020603050405020304" pitchFamily="18" charset="0"/>
            </a:endParaRPr>
          </a:p>
          <a:p>
            <a:pPr marL="457200">
              <a:lnSpc>
                <a:spcPct val="107000"/>
              </a:lnSpc>
            </a:pPr>
            <a:r>
              <a:rPr lang="en-GB" b="1" kern="100" dirty="0">
                <a:latin typeface="Arial" panose="020B0604020202020204" pitchFamily="34" charset="0"/>
                <a:ea typeface="Aptos"/>
                <a:cs typeface="Times New Roman" panose="02020603050405020304" pitchFamily="18" charset="0"/>
              </a:rPr>
              <a:t> </a:t>
            </a:r>
            <a:endParaRPr lang="en-GB" sz="1200" kern="100" dirty="0">
              <a:latin typeface="Aptos"/>
              <a:ea typeface="Aptos"/>
              <a:cs typeface="Times New Roman" panose="02020603050405020304" pitchFamily="18" charset="0"/>
            </a:endParaRPr>
          </a:p>
          <a:p>
            <a:pPr marL="457200">
              <a:lnSpc>
                <a:spcPct val="107000"/>
              </a:lnSpc>
            </a:pPr>
            <a:r>
              <a:rPr lang="en-GB" kern="100" dirty="0">
                <a:latin typeface="Arial" panose="020B0604020202020204" pitchFamily="34" charset="0"/>
                <a:ea typeface="Aptos"/>
                <a:cs typeface="Times New Roman" panose="02020603050405020304" pitchFamily="18" charset="0"/>
              </a:rPr>
              <a:t>The school is committed to ensuring that all pupils are able to participate in the school curriculum and (where they desire) in activities such as after school clubs, leisure/sporting events and educational visits. All aspects of accessibility, including access to written information are included in the planning process.</a:t>
            </a:r>
            <a:endParaRPr lang="en-GB" sz="1200" kern="100" dirty="0">
              <a:latin typeface="Aptos"/>
              <a:ea typeface="Aptos"/>
              <a:cs typeface="Times New Roman" panose="02020603050405020304" pitchFamily="18" charset="0"/>
            </a:endParaRPr>
          </a:p>
          <a:p>
            <a:pPr marL="457200">
              <a:lnSpc>
                <a:spcPct val="107000"/>
              </a:lnSpc>
            </a:pPr>
            <a:r>
              <a:rPr lang="en-GB" b="1" kern="100" dirty="0">
                <a:latin typeface="Arial" panose="020B0604020202020204" pitchFamily="34" charset="0"/>
                <a:ea typeface="Aptos"/>
                <a:cs typeface="Times New Roman" panose="02020603050405020304" pitchFamily="18" charset="0"/>
              </a:rPr>
              <a:t> </a:t>
            </a:r>
            <a:endParaRPr lang="en-GB" sz="1200" kern="100" dirty="0">
              <a:latin typeface="Aptos"/>
              <a:ea typeface="Aptos"/>
              <a:cs typeface="Times New Roman" panose="02020603050405020304" pitchFamily="18" charset="0"/>
            </a:endParaRPr>
          </a:p>
          <a:p>
            <a:pPr marL="457200">
              <a:lnSpc>
                <a:spcPct val="107000"/>
              </a:lnSpc>
            </a:pPr>
            <a:r>
              <a:rPr lang="en-GB" kern="100" dirty="0">
                <a:latin typeface="Arial" panose="020B0604020202020204" pitchFamily="34" charset="0"/>
                <a:ea typeface="Aptos"/>
                <a:cs typeface="Times New Roman" panose="02020603050405020304" pitchFamily="18" charset="0"/>
              </a:rPr>
              <a:t>The Authority has in place an Accessibility Strategy Plan and in line with this strategy has had an audit of the school site undertaken, as part of an Authority wide brief, to identify any potential barriers and to improve the access to the school.</a:t>
            </a:r>
            <a:endParaRPr lang="en-GB" sz="1200" kern="100" dirty="0">
              <a:latin typeface="Aptos"/>
              <a:ea typeface="Aptos"/>
              <a:cs typeface="Times New Roman" panose="02020603050405020304" pitchFamily="18" charset="0"/>
            </a:endParaRPr>
          </a:p>
          <a:p>
            <a:pPr marL="457200">
              <a:lnSpc>
                <a:spcPct val="107000"/>
              </a:lnSpc>
            </a:pPr>
            <a:r>
              <a:rPr lang="en-GB" kern="100" dirty="0">
                <a:latin typeface="Arial" panose="020B0604020202020204" pitchFamily="34" charset="0"/>
                <a:ea typeface="Aptos"/>
                <a:cs typeface="Times New Roman" panose="02020603050405020304" pitchFamily="18" charset="0"/>
              </a:rPr>
              <a:t> </a:t>
            </a:r>
            <a:endParaRPr lang="en-GB" sz="1200" kern="100" dirty="0">
              <a:effectLst/>
              <a:latin typeface="Aptos"/>
              <a:ea typeface="Aptos"/>
              <a:cs typeface="Times New Roman" panose="02020603050405020304" pitchFamily="18" charset="0"/>
            </a:endParaRPr>
          </a:p>
        </p:txBody>
      </p:sp>
    </p:spTree>
    <p:extLst>
      <p:ext uri="{BB962C8B-B14F-4D97-AF65-F5344CB8AC3E}">
        <p14:creationId xmlns:p14="http://schemas.microsoft.com/office/powerpoint/2010/main" val="30499886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CD26E90-ED10-416C-AFB7-266C660CADB7}"/>
              </a:ext>
            </a:extLst>
          </p:cNvPr>
          <p:cNvSpPr>
            <a:spLocks noGrp="1"/>
          </p:cNvSpPr>
          <p:nvPr>
            <p:ph type="title"/>
          </p:nvPr>
        </p:nvSpPr>
        <p:spPr/>
        <p:txBody>
          <a:bodyPr/>
          <a:lstStyle/>
          <a:p>
            <a:r>
              <a:rPr lang="en-GB" dirty="0"/>
              <a:t>Financial Statement</a:t>
            </a:r>
          </a:p>
        </p:txBody>
      </p:sp>
      <p:graphicFrame>
        <p:nvGraphicFramePr>
          <p:cNvPr id="5" name="Table 4">
            <a:extLst>
              <a:ext uri="{FF2B5EF4-FFF2-40B4-BE49-F238E27FC236}">
                <a16:creationId xmlns:a16="http://schemas.microsoft.com/office/drawing/2014/main" id="{E2730F7C-FD65-4B9F-8B56-E1536E6A9D13}"/>
              </a:ext>
            </a:extLst>
          </p:cNvPr>
          <p:cNvGraphicFramePr>
            <a:graphicFrameLocks noGrp="1"/>
          </p:cNvGraphicFramePr>
          <p:nvPr>
            <p:extLst>
              <p:ext uri="{D42A27DB-BD31-4B8C-83A1-F6EECF244321}">
                <p14:modId xmlns:p14="http://schemas.microsoft.com/office/powerpoint/2010/main" val="2950892233"/>
              </p:ext>
            </p:extLst>
          </p:nvPr>
        </p:nvGraphicFramePr>
        <p:xfrm>
          <a:off x="378252" y="1273046"/>
          <a:ext cx="5249548" cy="4693920"/>
        </p:xfrm>
        <a:graphic>
          <a:graphicData uri="http://schemas.openxmlformats.org/drawingml/2006/table">
            <a:tbl>
              <a:tblPr>
                <a:tableStyleId>{5C22544A-7EE6-4342-B048-85BDC9FD1C3A}</a:tableStyleId>
              </a:tblPr>
              <a:tblGrid>
                <a:gridCol w="3891885">
                  <a:extLst>
                    <a:ext uri="{9D8B030D-6E8A-4147-A177-3AD203B41FA5}">
                      <a16:colId xmlns:a16="http://schemas.microsoft.com/office/drawing/2014/main" val="484891324"/>
                    </a:ext>
                  </a:extLst>
                </a:gridCol>
                <a:gridCol w="1357663">
                  <a:extLst>
                    <a:ext uri="{9D8B030D-6E8A-4147-A177-3AD203B41FA5}">
                      <a16:colId xmlns:a16="http://schemas.microsoft.com/office/drawing/2014/main" val="3398918889"/>
                    </a:ext>
                  </a:extLst>
                </a:gridCol>
              </a:tblGrid>
              <a:tr h="162662">
                <a:tc>
                  <a:txBody>
                    <a:bodyPr/>
                    <a:lstStyle/>
                    <a:p>
                      <a:pPr>
                        <a:spcAft>
                          <a:spcPts val="0"/>
                        </a:spcAft>
                      </a:pPr>
                      <a:r>
                        <a:rPr lang="en-GB" sz="1100" u="sng">
                          <a:effectLst/>
                        </a:rPr>
                        <a:t>EMPLOYEE COSTS</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ctr">
                        <a:spcAft>
                          <a:spcPts val="0"/>
                        </a:spcAft>
                      </a:pPr>
                      <a:r>
                        <a:rPr lang="en-GB" sz="1100" u="sng">
                          <a:effectLst/>
                        </a:rPr>
                        <a:t>Total Spent</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3542906066"/>
                  </a:ext>
                </a:extLst>
              </a:tr>
              <a:tr h="162662">
                <a:tc>
                  <a:txBody>
                    <a:bodyPr/>
                    <a:lstStyle/>
                    <a:p>
                      <a:pPr>
                        <a:spcAft>
                          <a:spcPts val="0"/>
                        </a:spcAft>
                      </a:pPr>
                      <a:r>
                        <a:rPr lang="en-GB" sz="1100" u="none" strike="noStrike">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ctr">
                        <a:spcAft>
                          <a:spcPts val="0"/>
                        </a:spcAft>
                      </a:pPr>
                      <a:r>
                        <a:rPr lang="en-GB" sz="1100" u="none" strike="noStrike">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2859559935"/>
                  </a:ext>
                </a:extLst>
              </a:tr>
              <a:tr h="162662">
                <a:tc>
                  <a:txBody>
                    <a:bodyPr/>
                    <a:lstStyle/>
                    <a:p>
                      <a:pPr>
                        <a:spcAft>
                          <a:spcPts val="0"/>
                        </a:spcAft>
                      </a:pPr>
                      <a:r>
                        <a:rPr lang="en-GB" sz="1100">
                          <a:effectLst/>
                        </a:rPr>
                        <a:t>STAFFING COSTS INCLUDING SUPPLY</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ctr">
                        <a:spcAft>
                          <a:spcPts val="0"/>
                        </a:spcAft>
                      </a:pPr>
                      <a:r>
                        <a:rPr lang="en-GB" sz="1100" dirty="0">
                          <a:effectLst/>
                        </a:rPr>
                        <a:t>£746,441</a:t>
                      </a:r>
                      <a:endParaRPr lang="en-GB" sz="1200" dirty="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1850037046"/>
                  </a:ext>
                </a:extLst>
              </a:tr>
              <a:tr h="162662">
                <a:tc>
                  <a:txBody>
                    <a:bodyPr/>
                    <a:lstStyle/>
                    <a:p>
                      <a:pP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1588884498"/>
                  </a:ext>
                </a:extLst>
              </a:tr>
              <a:tr h="325324">
                <a:tc>
                  <a:txBody>
                    <a:bodyPr/>
                    <a:lstStyle/>
                    <a:p>
                      <a:pPr>
                        <a:spcAft>
                          <a:spcPts val="0"/>
                        </a:spcAft>
                      </a:pPr>
                      <a:r>
                        <a:rPr lang="en-GB" sz="1100" u="sng">
                          <a:effectLst/>
                        </a:rPr>
                        <a:t>PREMISES RELATED COSTS</a:t>
                      </a:r>
                      <a:endParaRPr lang="en-GB" sz="1200">
                        <a:effectLst/>
                      </a:endParaRPr>
                    </a:p>
                    <a:p>
                      <a:pP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953340352"/>
                  </a:ext>
                </a:extLst>
              </a:tr>
              <a:tr h="325324">
                <a:tc>
                  <a:txBody>
                    <a:bodyPr/>
                    <a:lstStyle/>
                    <a:p>
                      <a:pPr>
                        <a:spcAft>
                          <a:spcPts val="0"/>
                        </a:spcAft>
                      </a:pPr>
                      <a:r>
                        <a:rPr lang="en-GB" sz="1100">
                          <a:effectLst/>
                        </a:rPr>
                        <a:t>INCLUDES ENERGY, REPAIRS, CLEANING, BUILDING RELATED SLA’s</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ctr">
                        <a:spcAft>
                          <a:spcPts val="0"/>
                        </a:spcAft>
                      </a:pPr>
                      <a:r>
                        <a:rPr lang="en-GB" sz="1100" dirty="0">
                          <a:effectLst/>
                        </a:rPr>
                        <a:t>£90,810</a:t>
                      </a:r>
                      <a:endParaRPr lang="en-GB" sz="1200" dirty="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3811725158"/>
                  </a:ext>
                </a:extLst>
              </a:tr>
              <a:tr h="162662">
                <a:tc>
                  <a:txBody>
                    <a:bodyPr/>
                    <a:lstStyle/>
                    <a:p>
                      <a:pP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898008929"/>
                  </a:ext>
                </a:extLst>
              </a:tr>
              <a:tr h="162662">
                <a:tc>
                  <a:txBody>
                    <a:bodyPr/>
                    <a:lstStyle/>
                    <a:p>
                      <a:pPr>
                        <a:spcAft>
                          <a:spcPts val="0"/>
                        </a:spcAft>
                      </a:pPr>
                      <a:r>
                        <a:rPr lang="en-GB" sz="1100" u="sng">
                          <a:effectLst/>
                        </a:rPr>
                        <a:t>TRANSPORT</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1538712130"/>
                  </a:ext>
                </a:extLst>
              </a:tr>
              <a:tr h="162662">
                <a:tc>
                  <a:txBody>
                    <a:bodyPr/>
                    <a:lstStyle/>
                    <a:p>
                      <a:pP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2247426449"/>
                  </a:ext>
                </a:extLst>
              </a:tr>
              <a:tr h="162662">
                <a:tc>
                  <a:txBody>
                    <a:bodyPr/>
                    <a:lstStyle/>
                    <a:p>
                      <a:pPr>
                        <a:spcAft>
                          <a:spcPts val="0"/>
                        </a:spcAft>
                      </a:pPr>
                      <a:r>
                        <a:rPr lang="en-GB" sz="1100">
                          <a:effectLst/>
                        </a:rPr>
                        <a:t>INCLUDES INSURANCE, PETROL, TRAVEL CLAIMS</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ctr">
                        <a:spcAft>
                          <a:spcPts val="0"/>
                        </a:spcAft>
                      </a:pPr>
                      <a:r>
                        <a:rPr lang="en-GB" sz="1100" dirty="0">
                          <a:effectLst/>
                        </a:rPr>
                        <a:t>£50</a:t>
                      </a:r>
                      <a:endParaRPr lang="en-GB" sz="1200" dirty="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600107535"/>
                  </a:ext>
                </a:extLst>
              </a:tr>
              <a:tr h="162662">
                <a:tc>
                  <a:txBody>
                    <a:bodyPr/>
                    <a:lstStyle/>
                    <a:p>
                      <a:pPr>
                        <a:spcAft>
                          <a:spcPts val="0"/>
                        </a:spcAft>
                      </a:pPr>
                      <a:r>
                        <a:rPr lang="en-GB" sz="1100" u="none" strike="noStrike">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1454152760"/>
                  </a:ext>
                </a:extLst>
              </a:tr>
              <a:tr h="325324">
                <a:tc>
                  <a:txBody>
                    <a:bodyPr/>
                    <a:lstStyle/>
                    <a:p>
                      <a:pPr>
                        <a:spcAft>
                          <a:spcPts val="0"/>
                        </a:spcAft>
                      </a:pPr>
                      <a:r>
                        <a:rPr lang="en-GB" sz="1100" u="sng">
                          <a:effectLst/>
                        </a:rPr>
                        <a:t>SUPPLIES AND SERVICES</a:t>
                      </a:r>
                      <a:endParaRPr lang="en-GB" sz="1200">
                        <a:effectLst/>
                      </a:endParaRPr>
                    </a:p>
                    <a:p>
                      <a:pP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dirty="0">
                          <a:effectLst/>
                        </a:rPr>
                        <a:t> </a:t>
                      </a:r>
                      <a:endParaRPr lang="en-GB" sz="1200" dirty="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2178581550"/>
                  </a:ext>
                </a:extLst>
              </a:tr>
              <a:tr h="487986">
                <a:tc>
                  <a:txBody>
                    <a:bodyPr/>
                    <a:lstStyle/>
                    <a:p>
                      <a:pPr>
                        <a:spcAft>
                          <a:spcPts val="0"/>
                        </a:spcAft>
                      </a:pPr>
                      <a:r>
                        <a:rPr lang="en-GB" sz="1100">
                          <a:effectLst/>
                        </a:rPr>
                        <a:t>INCLUDES CAPITATION, ICT, COURSES, PHOTOCOPYING, STAFF INSURANCE, SERVICE SLA’s</a:t>
                      </a:r>
                      <a:endParaRPr lang="en-GB" sz="1200">
                        <a:effectLst/>
                      </a:endParaRPr>
                    </a:p>
                    <a:p>
                      <a:pP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ctr">
                        <a:spcAft>
                          <a:spcPts val="0"/>
                        </a:spcAft>
                      </a:pPr>
                      <a:r>
                        <a:rPr lang="en-GB" sz="1100" dirty="0">
                          <a:effectLst/>
                        </a:rPr>
                        <a:t>£134,568</a:t>
                      </a:r>
                      <a:endParaRPr lang="en-GB" sz="1200" dirty="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1333484689"/>
                  </a:ext>
                </a:extLst>
              </a:tr>
              <a:tr h="162662">
                <a:tc>
                  <a:txBody>
                    <a:bodyPr/>
                    <a:lstStyle/>
                    <a:p>
                      <a:pP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65383931"/>
                  </a:ext>
                </a:extLst>
              </a:tr>
              <a:tr h="162662">
                <a:tc>
                  <a:txBody>
                    <a:bodyPr/>
                    <a:lstStyle/>
                    <a:p>
                      <a:pPr>
                        <a:spcAft>
                          <a:spcPts val="0"/>
                        </a:spcAft>
                      </a:pPr>
                      <a:r>
                        <a:rPr lang="en-GB" sz="1100" u="sng">
                          <a:effectLst/>
                        </a:rPr>
                        <a:t>GRANTS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1476983292"/>
                  </a:ext>
                </a:extLst>
              </a:tr>
              <a:tr h="162662">
                <a:tc>
                  <a:txBody>
                    <a:bodyPr/>
                    <a:lstStyle/>
                    <a:p>
                      <a:pPr>
                        <a:spcAft>
                          <a:spcPts val="0"/>
                        </a:spcAft>
                      </a:pPr>
                      <a:r>
                        <a:rPr lang="en-GB" sz="1100" u="none" strike="noStrike">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3315276339"/>
                  </a:ext>
                </a:extLst>
              </a:tr>
              <a:tr h="162662">
                <a:tc>
                  <a:txBody>
                    <a:bodyPr/>
                    <a:lstStyle/>
                    <a:p>
                      <a:pPr>
                        <a:spcAft>
                          <a:spcPts val="0"/>
                        </a:spcAft>
                      </a:pPr>
                      <a:r>
                        <a:rPr lang="en-GB" sz="1100" dirty="0">
                          <a:effectLst/>
                        </a:rPr>
                        <a:t>School Standards, Reform, Equity, CLA</a:t>
                      </a:r>
                      <a:endParaRPr lang="en-GB" sz="1200" dirty="0">
                        <a:effectLst/>
                        <a:latin typeface="Arial" panose="020B0604020202020204" pitchFamily="34" charset="0"/>
                        <a:ea typeface="Times New Roman" panose="02020603050405020304" pitchFamily="18" charset="0"/>
                      </a:endParaRPr>
                    </a:p>
                  </a:txBody>
                  <a:tcPr marL="66544" marR="66544" marT="0" marB="0"/>
                </a:tc>
                <a:tc>
                  <a:txBody>
                    <a:bodyPr/>
                    <a:lstStyle/>
                    <a:p>
                      <a:pPr algn="ctr">
                        <a:spcAft>
                          <a:spcPts val="0"/>
                        </a:spcAft>
                      </a:pPr>
                      <a:r>
                        <a:rPr lang="en-GB" sz="1100" dirty="0">
                          <a:effectLst/>
                        </a:rPr>
                        <a:t>£175,072</a:t>
                      </a:r>
                      <a:endParaRPr lang="en-GB" sz="1200" dirty="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86171917"/>
                  </a:ext>
                </a:extLst>
              </a:tr>
              <a:tr h="162662">
                <a:tc>
                  <a:txBody>
                    <a:bodyPr/>
                    <a:lstStyle/>
                    <a:p>
                      <a:pPr>
                        <a:spcAft>
                          <a:spcPts val="0"/>
                        </a:spcAft>
                      </a:pPr>
                      <a:r>
                        <a:rPr lang="en-GB" sz="1100" u="none" strike="noStrike">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u="none" strike="noStrike">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3306049166"/>
                  </a:ext>
                </a:extLst>
              </a:tr>
              <a:tr h="325324">
                <a:tc>
                  <a:txBody>
                    <a:bodyPr/>
                    <a:lstStyle/>
                    <a:p>
                      <a:pPr>
                        <a:spcAft>
                          <a:spcPts val="0"/>
                        </a:spcAft>
                      </a:pPr>
                      <a:r>
                        <a:rPr lang="en-GB" sz="1100" u="sng">
                          <a:effectLst/>
                        </a:rPr>
                        <a:t>ADDITIONAL INCOME </a:t>
                      </a:r>
                      <a:endParaRPr lang="en-GB" sz="1200">
                        <a:effectLst/>
                      </a:endParaRPr>
                    </a:p>
                    <a:p>
                      <a:pP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1484042721"/>
                  </a:ext>
                </a:extLst>
              </a:tr>
              <a:tr h="487986">
                <a:tc>
                  <a:txBody>
                    <a:bodyPr/>
                    <a:lstStyle/>
                    <a:p>
                      <a:pPr>
                        <a:spcAft>
                          <a:spcPts val="0"/>
                        </a:spcAft>
                      </a:pPr>
                      <a:r>
                        <a:rPr lang="en-GB" sz="1100">
                          <a:effectLst/>
                        </a:rPr>
                        <a:t>INCLUDES WELSH GOVERNMENT GRANTS, MISCELLANEOUS, STAFF INSURANCE CLAIMS,</a:t>
                      </a:r>
                      <a:endParaRPr lang="en-GB" sz="1200">
                        <a:effectLst/>
                      </a:endParaRPr>
                    </a:p>
                    <a:p>
                      <a:pPr>
                        <a:spcAft>
                          <a:spcPts val="0"/>
                        </a:spcAft>
                      </a:pPr>
                      <a:r>
                        <a:rPr lang="en-GB" sz="1100">
                          <a:effectLst/>
                        </a:rPr>
                        <a:t> </a:t>
                      </a:r>
                      <a:endParaRPr lang="en-GB" sz="1200">
                        <a:effectLst/>
                        <a:latin typeface="Arial" panose="020B0604020202020204" pitchFamily="34" charset="0"/>
                        <a:ea typeface="Times New Roman" panose="02020603050405020304" pitchFamily="18" charset="0"/>
                      </a:endParaRPr>
                    </a:p>
                  </a:txBody>
                  <a:tcPr marL="66544" marR="66544" marT="0" marB="0"/>
                </a:tc>
                <a:tc>
                  <a:txBody>
                    <a:bodyPr/>
                    <a:lstStyle/>
                    <a:p>
                      <a:pPr algn="ctr">
                        <a:spcAft>
                          <a:spcPts val="0"/>
                        </a:spcAft>
                      </a:pPr>
                      <a:r>
                        <a:rPr lang="en-GB" sz="1100" dirty="0">
                          <a:effectLst/>
                        </a:rPr>
                        <a:t>£63,973</a:t>
                      </a:r>
                      <a:endParaRPr lang="en-GB" sz="1200" dirty="0">
                        <a:effectLst/>
                        <a:latin typeface="Arial" panose="020B0604020202020204" pitchFamily="34" charset="0"/>
                        <a:ea typeface="Times New Roman" panose="02020603050405020304" pitchFamily="18" charset="0"/>
                      </a:endParaRPr>
                    </a:p>
                  </a:txBody>
                  <a:tcPr marL="66544" marR="66544" marT="0" marB="0"/>
                </a:tc>
                <a:extLst>
                  <a:ext uri="{0D108BD9-81ED-4DB2-BD59-A6C34878D82A}">
                    <a16:rowId xmlns:a16="http://schemas.microsoft.com/office/drawing/2014/main" val="2583477228"/>
                  </a:ext>
                </a:extLst>
              </a:tr>
            </a:tbl>
          </a:graphicData>
        </a:graphic>
      </p:graphicFrame>
    </p:spTree>
    <p:extLst>
      <p:ext uri="{BB962C8B-B14F-4D97-AF65-F5344CB8AC3E}">
        <p14:creationId xmlns:p14="http://schemas.microsoft.com/office/powerpoint/2010/main" val="4046013911"/>
      </p:ext>
    </p:extLst>
  </p:cSld>
  <p:clrMapOvr>
    <a:masterClrMapping/>
  </p:clrMapOvr>
</p:sld>
</file>

<file path=ppt/theme/theme1.xml><?xml version="1.0" encoding="utf-8"?>
<a:theme xmlns:a="http://schemas.openxmlformats.org/drawingml/2006/main" name="SlidesMania">
  <a:themeElements>
    <a:clrScheme name="Simple Light">
      <a:dk1>
        <a:srgbClr val="072162"/>
      </a:dk1>
      <a:lt1>
        <a:srgbClr val="FCD75E"/>
      </a:lt1>
      <a:dk2>
        <a:srgbClr val="171717"/>
      </a:dk2>
      <a:lt2>
        <a:srgbClr val="FFFFFF"/>
      </a:lt2>
      <a:accent1>
        <a:srgbClr val="1D69B4"/>
      </a:accent1>
      <a:accent2>
        <a:srgbClr val="F1C232"/>
      </a:accent2>
      <a:accent3>
        <a:srgbClr val="7CAA23"/>
      </a:accent3>
      <a:accent4>
        <a:srgbClr val="FF4824"/>
      </a:accent4>
      <a:accent5>
        <a:srgbClr val="4775E7"/>
      </a:accent5>
      <a:accent6>
        <a:srgbClr val="C830CC"/>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1222</TotalTime>
  <Words>2266</Words>
  <Application>Microsoft Office PowerPoint</Application>
  <PresentationFormat>Widescreen</PresentationFormat>
  <Paragraphs>253</Paragraphs>
  <Slides>16</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16</vt:i4>
      </vt:variant>
    </vt:vector>
  </HeadingPairs>
  <TitlesOfParts>
    <vt:vector size="29" baseType="lpstr">
      <vt:lpstr>Calibri</vt:lpstr>
      <vt:lpstr>Barlow Condensed</vt:lpstr>
      <vt:lpstr>Aptos</vt:lpstr>
      <vt:lpstr>Times New Roman</vt:lpstr>
      <vt:lpstr>Baloo 2</vt:lpstr>
      <vt:lpstr>Ink Free</vt:lpstr>
      <vt:lpstr>Gochi Hand</vt:lpstr>
      <vt:lpstr>Symbol</vt:lpstr>
      <vt:lpstr>Abril Fatface</vt:lpstr>
      <vt:lpstr>Arial</vt:lpstr>
      <vt:lpstr>Aldrich</vt:lpstr>
      <vt:lpstr>Segoe UI</vt:lpstr>
      <vt:lpstr>SlidesMania</vt:lpstr>
      <vt:lpstr>Welcome to Pontygwaith  Primary School</vt:lpstr>
      <vt:lpstr>Our vision</vt:lpstr>
      <vt:lpstr>A Letter from the Governing Body:</vt:lpstr>
      <vt:lpstr>Meet the Governing Body:</vt:lpstr>
      <vt:lpstr>Term Dates</vt:lpstr>
      <vt:lpstr>School Improvement Plan Summary for 2025-2026</vt:lpstr>
      <vt:lpstr>ALN</vt:lpstr>
      <vt:lpstr>Healthy Eating/Living</vt:lpstr>
      <vt:lpstr>Achievements 24/25</vt:lpstr>
      <vt:lpstr>Extra Curricular Opportunities 24-25</vt:lpstr>
      <vt:lpstr>Educational Visits and Visitors</vt:lpstr>
      <vt:lpstr>Welsh</vt:lpstr>
      <vt:lpstr>Attendance Information</vt:lpstr>
      <vt:lpstr>Admissions</vt:lpstr>
      <vt:lpstr>PowerPoint Presentation</vt:lpstr>
      <vt:lpstr>Financial Statement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Pontygwaith  Primary School</dc:title>
  <dc:creator>Rhian Scott</dc:creator>
  <cp:lastModifiedBy>Rhian Scott</cp:lastModifiedBy>
  <cp:revision>18</cp:revision>
  <dcterms:modified xsi:type="dcterms:W3CDTF">2026-03-07T13:57:50Z</dcterms:modified>
</cp:coreProperties>
</file>